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8" r:id="rId5"/>
  </p:sldMasterIdLst>
  <p:notesMasterIdLst>
    <p:notesMasterId r:id="rId74"/>
  </p:notesMasterIdLst>
  <p:sldIdLst>
    <p:sldId id="969" r:id="rId6"/>
    <p:sldId id="910" r:id="rId7"/>
    <p:sldId id="1045" r:id="rId8"/>
    <p:sldId id="911" r:id="rId9"/>
    <p:sldId id="1027" r:id="rId10"/>
    <p:sldId id="1048" r:id="rId11"/>
    <p:sldId id="1024" r:id="rId12"/>
    <p:sldId id="1022" r:id="rId13"/>
    <p:sldId id="1020" r:id="rId14"/>
    <p:sldId id="1019" r:id="rId15"/>
    <p:sldId id="1018" r:id="rId16"/>
    <p:sldId id="1017" r:id="rId17"/>
    <p:sldId id="1016" r:id="rId18"/>
    <p:sldId id="1015" r:id="rId19"/>
    <p:sldId id="1014" r:id="rId20"/>
    <p:sldId id="1013" r:id="rId21"/>
    <p:sldId id="1012" r:id="rId22"/>
    <p:sldId id="1011" r:id="rId23"/>
    <p:sldId id="1010" r:id="rId24"/>
    <p:sldId id="1009" r:id="rId25"/>
    <p:sldId id="1008" r:id="rId26"/>
    <p:sldId id="1007" r:id="rId27"/>
    <p:sldId id="1029" r:id="rId28"/>
    <p:sldId id="1006" r:id="rId29"/>
    <p:sldId id="1005" r:id="rId30"/>
    <p:sldId id="1004" r:id="rId31"/>
    <p:sldId id="1002" r:id="rId32"/>
    <p:sldId id="1001" r:id="rId33"/>
    <p:sldId id="970" r:id="rId34"/>
    <p:sldId id="282" r:id="rId35"/>
    <p:sldId id="283" r:id="rId36"/>
    <p:sldId id="1043" r:id="rId37"/>
    <p:sldId id="1042" r:id="rId38"/>
    <p:sldId id="1040" r:id="rId39"/>
    <p:sldId id="1041" r:id="rId40"/>
    <p:sldId id="1039" r:id="rId41"/>
    <p:sldId id="1044" r:id="rId42"/>
    <p:sldId id="317" r:id="rId43"/>
    <p:sldId id="1046" r:id="rId44"/>
    <p:sldId id="1047" r:id="rId45"/>
    <p:sldId id="950" r:id="rId46"/>
    <p:sldId id="303" r:id="rId47"/>
    <p:sldId id="327" r:id="rId48"/>
    <p:sldId id="335" r:id="rId49"/>
    <p:sldId id="1049" r:id="rId50"/>
    <p:sldId id="1050" r:id="rId51"/>
    <p:sldId id="1051" r:id="rId52"/>
    <p:sldId id="1052" r:id="rId53"/>
    <p:sldId id="1053" r:id="rId54"/>
    <p:sldId id="1054" r:id="rId55"/>
    <p:sldId id="1055" r:id="rId56"/>
    <p:sldId id="1056" r:id="rId57"/>
    <p:sldId id="1057" r:id="rId58"/>
    <p:sldId id="1058" r:id="rId59"/>
    <p:sldId id="1059" r:id="rId60"/>
    <p:sldId id="1060" r:id="rId61"/>
    <p:sldId id="1061" r:id="rId62"/>
    <p:sldId id="1062" r:id="rId63"/>
    <p:sldId id="1063" r:id="rId64"/>
    <p:sldId id="1064" r:id="rId65"/>
    <p:sldId id="1065" r:id="rId66"/>
    <p:sldId id="1066" r:id="rId67"/>
    <p:sldId id="1067" r:id="rId68"/>
    <p:sldId id="1068" r:id="rId69"/>
    <p:sldId id="1069" r:id="rId70"/>
    <p:sldId id="975" r:id="rId71"/>
    <p:sldId id="306" r:id="rId72"/>
    <p:sldId id="281"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L" initials="JL" lastIdx="3" clrIdx="0">
    <p:extLst>
      <p:ext uri="{19B8F6BF-5375-455C-9EA6-DF929625EA0E}">
        <p15:presenceInfo xmlns:p15="http://schemas.microsoft.com/office/powerpoint/2012/main" xmlns="" userId="db0ca4f0f8864f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C5017-B2BF-5556-D375-6887AF5EBC69}" v="2" dt="2020-07-01T21:43:29.402"/>
    <p1510:client id="{294E2C4F-2E92-9FD8-F6B7-16806B78FC7D}" v="163" dt="2020-07-16T13:15:08.979"/>
    <p1510:client id="{2E3C94C1-245A-4A95-A672-839E6D14535C}" v="356" dt="2020-06-27T18:51:41.101"/>
    <p1510:client id="{2F499E83-546C-8439-DFD9-2D218B716F7F}" v="1" dt="2020-07-03T16:52:13.114"/>
    <p1510:client id="{34C0041D-ED31-142D-E26B-1F5E85402FEA}" v="807" dt="2020-07-18T18:54:18.578"/>
    <p1510:client id="{38ABBC58-13A3-C399-52E6-F92A51708A73}" v="1251" dt="2020-07-18T20:52:17.151"/>
    <p1510:client id="{38D75766-40DD-D2A4-7010-DDC0DB78DFA1}" v="60" dt="2020-07-10T15:02:51.821"/>
    <p1510:client id="{43DA81DB-C537-401F-927D-DB183016B339}" v="1440" dt="2020-07-10T14:57:27.344"/>
    <p1510:client id="{81655050-F891-AC7B-44DD-3747F7CAAC93}" v="919" dt="2020-07-14T20:29:50.540"/>
    <p1510:client id="{865CE426-2B6E-675A-8BD4-E00D5FA9B3A2}" v="706" dt="2020-07-10T13:36:47.781"/>
    <p1510:client id="{9F83EB1C-C81E-565D-611A-BCC71A939948}" v="21" dt="2020-06-27T16:56:43.236"/>
    <p1510:client id="{9FAF3C51-6651-474C-B604-282E4F69568C}" v="76" dt="2020-07-03T18:31:08.888"/>
    <p1510:client id="{A28D74F2-E274-07AB-C981-5433B6B68F3A}" v="26" dt="2020-07-09T16:55:38.800"/>
    <p1510:client id="{A88FAAD0-3471-35DA-2095-DD21DB4984C4}" v="5" dt="2020-07-03T16:41:46.787"/>
    <p1510:client id="{C51F0129-592E-C702-5503-BEEDC6140CED}" v="30" dt="2020-07-08T15:17:11.783"/>
    <p1510:client id="{CAEEA8EC-161C-B544-5FB6-7415167FA545}" v="45" dt="2020-07-09T16:57:47.023"/>
    <p1510:client id="{D135C876-C79E-7413-440C-7A39A8AAA260}" v="1263" dt="2020-07-14T17:46:31.136"/>
    <p1510:client id="{D7E4ADD6-9834-98D4-B5D8-A50F5A5B12D6}" v="145" dt="2020-07-08T20:28:13.989"/>
    <p1510:client id="{D7FA1D6F-C811-CB87-EAB9-D29CBE6ED24F}" v="6" dt="2020-07-07T16:22:37.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 d="2"/>
          <a:sy n="1" d="2"/>
        </p:scale>
        <p:origin x="-3384" y="-13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drgregorywells.com" userId="S::urn:spo:guest#greg@drgregorywells.com::" providerId="AD" clId="Web-{865CE426-2B6E-675A-8BD4-E00D5FA9B3A2}"/>
    <pc:docChg chg="addSld modSld sldOrd">
      <pc:chgData name="greg@drgregorywells.com" userId="S::urn:spo:guest#greg@drgregorywells.com::" providerId="AD" clId="Web-{865CE426-2B6E-675A-8BD4-E00D5FA9B3A2}" dt="2020-07-10T13:36:47.781" v="707"/>
      <pc:docMkLst>
        <pc:docMk/>
      </pc:docMkLst>
      <pc:sldChg chg="ord">
        <pc:chgData name="greg@drgregorywells.com" userId="S::urn:spo:guest#greg@drgregorywells.com::" providerId="AD" clId="Web-{865CE426-2B6E-675A-8BD4-E00D5FA9B3A2}" dt="2020-07-10T04:48:02.171" v="706"/>
        <pc:sldMkLst>
          <pc:docMk/>
          <pc:sldMk cId="3841989399" sldId="287"/>
        </pc:sldMkLst>
      </pc:sldChg>
      <pc:sldChg chg="addSp delSp modSp">
        <pc:chgData name="greg@drgregorywells.com" userId="S::urn:spo:guest#greg@drgregorywells.com::" providerId="AD" clId="Web-{865CE426-2B6E-675A-8BD4-E00D5FA9B3A2}" dt="2020-07-10T04:12:39.340" v="11" actId="1076"/>
        <pc:sldMkLst>
          <pc:docMk/>
          <pc:sldMk cId="3565174688" sldId="974"/>
        </pc:sldMkLst>
        <pc:spChg chg="del">
          <ac:chgData name="greg@drgregorywells.com" userId="S::urn:spo:guest#greg@drgregorywells.com::" providerId="AD" clId="Web-{865CE426-2B6E-675A-8BD4-E00D5FA9B3A2}" dt="2020-07-10T04:10:58.756" v="0"/>
          <ac:spMkLst>
            <pc:docMk/>
            <pc:sldMk cId="3565174688" sldId="974"/>
            <ac:spMk id="3" creationId="{C04585D6-723B-480B-A925-5433E2E364FB}"/>
          </ac:spMkLst>
        </pc:spChg>
        <pc:picChg chg="add mod ord">
          <ac:chgData name="greg@drgregorywells.com" userId="S::urn:spo:guest#greg@drgregorywells.com::" providerId="AD" clId="Web-{865CE426-2B6E-675A-8BD4-E00D5FA9B3A2}" dt="2020-07-10T04:12:23.230" v="9" actId="1076"/>
          <ac:picMkLst>
            <pc:docMk/>
            <pc:sldMk cId="3565174688" sldId="974"/>
            <ac:picMk id="4" creationId="{8AF58A8E-1EEF-47BB-9649-3837ED4AAAD0}"/>
          </ac:picMkLst>
        </pc:picChg>
        <pc:picChg chg="add mod">
          <ac:chgData name="greg@drgregorywells.com" userId="S::urn:spo:guest#greg@drgregorywells.com::" providerId="AD" clId="Web-{865CE426-2B6E-675A-8BD4-E00D5FA9B3A2}" dt="2020-07-10T04:12:39.340" v="11" actId="1076"/>
          <ac:picMkLst>
            <pc:docMk/>
            <pc:sldMk cId="3565174688" sldId="974"/>
            <ac:picMk id="5" creationId="{437E4C19-5FCB-48A0-ACB7-FC7004D83036}"/>
          </ac:picMkLst>
        </pc:picChg>
      </pc:sldChg>
      <pc:sldChg chg="addSp delSp modSp mod setBg">
        <pc:chgData name="greg@drgregorywells.com" userId="S::urn:spo:guest#greg@drgregorywells.com::" providerId="AD" clId="Web-{865CE426-2B6E-675A-8BD4-E00D5FA9B3A2}" dt="2020-07-10T04:18:50.077" v="77" actId="14100"/>
        <pc:sldMkLst>
          <pc:docMk/>
          <pc:sldMk cId="0" sldId="976"/>
        </pc:sldMkLst>
        <pc:spChg chg="mod">
          <ac:chgData name="greg@drgregorywells.com" userId="S::urn:spo:guest#greg@drgregorywells.com::" providerId="AD" clId="Web-{865CE426-2B6E-675A-8BD4-E00D5FA9B3A2}" dt="2020-07-10T04:18:50.077" v="77" actId="14100"/>
          <ac:spMkLst>
            <pc:docMk/>
            <pc:sldMk cId="0" sldId="976"/>
            <ac:spMk id="2" creationId="{00000000-0000-0000-0000-000000000000}"/>
          </ac:spMkLst>
        </pc:spChg>
        <pc:spChg chg="mod">
          <ac:chgData name="greg@drgregorywells.com" userId="S::urn:spo:guest#greg@drgregorywells.com::" providerId="AD" clId="Web-{865CE426-2B6E-675A-8BD4-E00D5FA9B3A2}" dt="2020-07-10T04:18:39.417" v="76" actId="20577"/>
          <ac:spMkLst>
            <pc:docMk/>
            <pc:sldMk cId="0" sldId="976"/>
            <ac:spMk id="3" creationId="{00000000-0000-0000-0000-000000000000}"/>
          </ac:spMkLst>
        </pc:spChg>
        <pc:spChg chg="add">
          <ac:chgData name="greg@drgregorywells.com" userId="S::urn:spo:guest#greg@drgregorywells.com::" providerId="AD" clId="Web-{865CE426-2B6E-675A-8BD4-E00D5FA9B3A2}" dt="2020-07-10T04:17:49.925" v="71"/>
          <ac:spMkLst>
            <pc:docMk/>
            <pc:sldMk cId="0" sldId="976"/>
            <ac:spMk id="5" creationId="{70068059-9097-4F05-BA38-CDD7DBF77372}"/>
          </ac:spMkLst>
        </pc:spChg>
        <pc:spChg chg="add del">
          <ac:chgData name="greg@drgregorywells.com" userId="S::urn:spo:guest#greg@drgregorywells.com::" providerId="AD" clId="Web-{865CE426-2B6E-675A-8BD4-E00D5FA9B3A2}" dt="2020-07-10T04:17:49.896" v="70"/>
          <ac:spMkLst>
            <pc:docMk/>
            <pc:sldMk cId="0" sldId="976"/>
            <ac:spMk id="8" creationId="{040E45D7-3EFB-4A88-B5E8-2455BF9AD04C}"/>
          </ac:spMkLst>
        </pc:spChg>
        <pc:spChg chg="add del">
          <ac:chgData name="greg@drgregorywells.com" userId="S::urn:spo:guest#greg@drgregorywells.com::" providerId="AD" clId="Web-{865CE426-2B6E-675A-8BD4-E00D5FA9B3A2}" dt="2020-07-10T04:17:49.896" v="70"/>
          <ac:spMkLst>
            <pc:docMk/>
            <pc:sldMk cId="0" sldId="976"/>
            <ac:spMk id="10" creationId="{B944AA2D-B0C3-4E81-96B5-9B8858064646}"/>
          </ac:spMkLst>
        </pc:spChg>
      </pc:sldChg>
      <pc:sldChg chg="addSp delSp modSp new mod ord setBg">
        <pc:chgData name="greg@drgregorywells.com" userId="S::urn:spo:guest#greg@drgregorywells.com::" providerId="AD" clId="Web-{865CE426-2B6E-675A-8BD4-E00D5FA9B3A2}" dt="2020-07-10T04:38:26.980" v="534"/>
        <pc:sldMkLst>
          <pc:docMk/>
          <pc:sldMk cId="3316262849" sldId="1032"/>
        </pc:sldMkLst>
        <pc:spChg chg="mod">
          <ac:chgData name="greg@drgregorywells.com" userId="S::urn:spo:guest#greg@drgregorywells.com::" providerId="AD" clId="Web-{865CE426-2B6E-675A-8BD4-E00D5FA9B3A2}" dt="2020-07-10T04:38:16.214" v="531" actId="20577"/>
          <ac:spMkLst>
            <pc:docMk/>
            <pc:sldMk cId="3316262849" sldId="1032"/>
            <ac:spMk id="2" creationId="{9C2314FE-B824-4258-ABC3-BA8A0C7ECA26}"/>
          </ac:spMkLst>
        </pc:spChg>
        <pc:spChg chg="del mod">
          <ac:chgData name="greg@drgregorywells.com" userId="S::urn:spo:guest#greg@drgregorywells.com::" providerId="AD" clId="Web-{865CE426-2B6E-675A-8BD4-E00D5FA9B3A2}" dt="2020-07-10T04:38:03.791" v="530"/>
          <ac:spMkLst>
            <pc:docMk/>
            <pc:sldMk cId="3316262849" sldId="1032"/>
            <ac:spMk id="3" creationId="{B9E5EB6A-63D7-4C5E-97AA-D6D7F208FC2F}"/>
          </ac:spMkLst>
        </pc:spChg>
        <pc:graphicFrameChg chg="add">
          <ac:chgData name="greg@drgregorywells.com" userId="S::urn:spo:guest#greg@drgregorywells.com::" providerId="AD" clId="Web-{865CE426-2B6E-675A-8BD4-E00D5FA9B3A2}" dt="2020-07-10T04:38:03.791" v="530"/>
          <ac:graphicFrameMkLst>
            <pc:docMk/>
            <pc:sldMk cId="3316262849" sldId="1032"/>
            <ac:graphicFrameMk id="5" creationId="{8B0D62D0-7BAE-4C51-987B-06D1B8A20296}"/>
          </ac:graphicFrameMkLst>
        </pc:graphicFrameChg>
      </pc:sldChg>
      <pc:sldChg chg="modSp new">
        <pc:chgData name="greg@drgregorywells.com" userId="S::urn:spo:guest#greg@drgregorywells.com::" providerId="AD" clId="Web-{865CE426-2B6E-675A-8BD4-E00D5FA9B3A2}" dt="2020-07-10T04:40:49.286" v="703" actId="20577"/>
        <pc:sldMkLst>
          <pc:docMk/>
          <pc:sldMk cId="1780030978" sldId="1033"/>
        </pc:sldMkLst>
        <pc:spChg chg="mod">
          <ac:chgData name="greg@drgregorywells.com" userId="S::urn:spo:guest#greg@drgregorywells.com::" providerId="AD" clId="Web-{865CE426-2B6E-675A-8BD4-E00D5FA9B3A2}" dt="2020-07-10T04:39:32.547" v="556" actId="20577"/>
          <ac:spMkLst>
            <pc:docMk/>
            <pc:sldMk cId="1780030978" sldId="1033"/>
            <ac:spMk id="2" creationId="{FE1FB016-A1AE-4B46-9202-EF9B8FD354EB}"/>
          </ac:spMkLst>
        </pc:spChg>
        <pc:spChg chg="mod">
          <ac:chgData name="greg@drgregorywells.com" userId="S::urn:spo:guest#greg@drgregorywells.com::" providerId="AD" clId="Web-{865CE426-2B6E-675A-8BD4-E00D5FA9B3A2}" dt="2020-07-10T04:40:49.286" v="703" actId="20577"/>
          <ac:spMkLst>
            <pc:docMk/>
            <pc:sldMk cId="1780030978" sldId="1033"/>
            <ac:spMk id="3" creationId="{AFDE8AA4-A6D8-40D9-BEAA-84F49A34DDF4}"/>
          </ac:spMkLst>
        </pc:spChg>
      </pc:sldChg>
      <pc:sldChg chg="new">
        <pc:chgData name="greg@drgregorywells.com" userId="S::urn:spo:guest#greg@drgregorywells.com::" providerId="AD" clId="Web-{865CE426-2B6E-675A-8BD4-E00D5FA9B3A2}" dt="2020-07-10T13:36:47.781" v="707"/>
        <pc:sldMkLst>
          <pc:docMk/>
          <pc:sldMk cId="2031306740" sldId="1034"/>
        </pc:sldMkLst>
      </pc:sldChg>
    </pc:docChg>
  </pc:docChgLst>
  <pc:docChgLst>
    <pc:chgData name="Brian Pilecki" userId="S::bpilecki@portlandpsychotherapy.com::68056946-c0a7-45d3-a752-44ab05f4430f" providerId="AD" clId="Web-{38ABBC58-13A3-C399-52E6-F92A51708A73}"/>
    <pc:docChg chg="delSld modSld sldOrd">
      <pc:chgData name="Brian Pilecki" userId="S::bpilecki@portlandpsychotherapy.com::68056946-c0a7-45d3-a752-44ab05f4430f" providerId="AD" clId="Web-{38ABBC58-13A3-C399-52E6-F92A51708A73}" dt="2020-07-18T20:52:17.151" v="1246"/>
      <pc:docMkLst>
        <pc:docMk/>
      </pc:docMkLst>
      <pc:sldChg chg="del">
        <pc:chgData name="Brian Pilecki" userId="S::bpilecki@portlandpsychotherapy.com::68056946-c0a7-45d3-a752-44ab05f4430f" providerId="AD" clId="Web-{38ABBC58-13A3-C399-52E6-F92A51708A73}" dt="2020-07-17T16:15:06.173" v="229"/>
        <pc:sldMkLst>
          <pc:docMk/>
          <pc:sldMk cId="0" sldId="260"/>
        </pc:sldMkLst>
      </pc:sldChg>
      <pc:sldChg chg="del">
        <pc:chgData name="Brian Pilecki" userId="S::bpilecki@portlandpsychotherapy.com::68056946-c0a7-45d3-a752-44ab05f4430f" providerId="AD" clId="Web-{38ABBC58-13A3-C399-52E6-F92A51708A73}" dt="2020-07-17T16:15:06.157" v="221"/>
        <pc:sldMkLst>
          <pc:docMk/>
          <pc:sldMk cId="0" sldId="265"/>
        </pc:sldMkLst>
      </pc:sldChg>
      <pc:sldChg chg="del">
        <pc:chgData name="Brian Pilecki" userId="S::bpilecki@portlandpsychotherapy.com::68056946-c0a7-45d3-a752-44ab05f4430f" providerId="AD" clId="Web-{38ABBC58-13A3-C399-52E6-F92A51708A73}" dt="2020-07-17T16:15:06.157" v="216"/>
        <pc:sldMkLst>
          <pc:docMk/>
          <pc:sldMk cId="0" sldId="272"/>
        </pc:sldMkLst>
      </pc:sldChg>
      <pc:sldChg chg="del">
        <pc:chgData name="Brian Pilecki" userId="S::bpilecki@portlandpsychotherapy.com::68056946-c0a7-45d3-a752-44ab05f4430f" providerId="AD" clId="Web-{38ABBC58-13A3-C399-52E6-F92A51708A73}" dt="2020-07-17T16:15:06.141" v="212"/>
        <pc:sldMkLst>
          <pc:docMk/>
          <pc:sldMk cId="0" sldId="273"/>
        </pc:sldMkLst>
      </pc:sldChg>
      <pc:sldChg chg="addSp delSp modSp">
        <pc:chgData name="Brian Pilecki" userId="S::bpilecki@portlandpsychotherapy.com::68056946-c0a7-45d3-a752-44ab05f4430f" providerId="AD" clId="Web-{38ABBC58-13A3-C399-52E6-F92A51708A73}" dt="2020-07-17T16:31:06.670" v="1074" actId="20577"/>
        <pc:sldMkLst>
          <pc:docMk/>
          <pc:sldMk cId="579371358" sldId="282"/>
        </pc:sldMkLst>
        <pc:spChg chg="mod">
          <ac:chgData name="Brian Pilecki" userId="S::bpilecki@portlandpsychotherapy.com::68056946-c0a7-45d3-a752-44ab05f4430f" providerId="AD" clId="Web-{38ABBC58-13A3-C399-52E6-F92A51708A73}" dt="2020-07-17T16:31:06.670" v="1074" actId="20577"/>
          <ac:spMkLst>
            <pc:docMk/>
            <pc:sldMk cId="579371358" sldId="282"/>
            <ac:spMk id="2" creationId="{00000000-0000-0000-0000-000000000000}"/>
          </ac:spMkLst>
        </pc:spChg>
        <pc:spChg chg="add del">
          <ac:chgData name="Brian Pilecki" userId="S::bpilecki@portlandpsychotherapy.com::68056946-c0a7-45d3-a752-44ab05f4430f" providerId="AD" clId="Web-{38ABBC58-13A3-C399-52E6-F92A51708A73}" dt="2020-07-17T16:28:45.773" v="1036"/>
          <ac:spMkLst>
            <pc:docMk/>
            <pc:sldMk cId="579371358" sldId="282"/>
            <ac:spMk id="4" creationId="{FCE546B7-FE9E-4A17-8614-7940766B8310}"/>
          </ac:spMkLst>
        </pc:spChg>
        <pc:spChg chg="add mod">
          <ac:chgData name="Brian Pilecki" userId="S::bpilecki@portlandpsychotherapy.com::68056946-c0a7-45d3-a752-44ab05f4430f" providerId="AD" clId="Web-{38ABBC58-13A3-C399-52E6-F92A51708A73}" dt="2020-07-17T16:22:30.006" v="847" actId="1076"/>
          <ac:spMkLst>
            <pc:docMk/>
            <pc:sldMk cId="579371358" sldId="282"/>
            <ac:spMk id="5" creationId="{C9591B78-3F32-4380-9F68-90D8FDF165F2}"/>
          </ac:spMkLst>
        </pc:spChg>
      </pc:sldChg>
      <pc:sldChg chg="del">
        <pc:chgData name="Brian Pilecki" userId="S::bpilecki@portlandpsychotherapy.com::68056946-c0a7-45d3-a752-44ab05f4430f" providerId="AD" clId="Web-{38ABBC58-13A3-C399-52E6-F92A51708A73}" dt="2020-07-17T17:28:41.749" v="1232"/>
        <pc:sldMkLst>
          <pc:docMk/>
          <pc:sldMk cId="4156250650" sldId="286"/>
        </pc:sldMkLst>
      </pc:sldChg>
      <pc:sldChg chg="del">
        <pc:chgData name="Brian Pilecki" userId="S::bpilecki@portlandpsychotherapy.com::68056946-c0a7-45d3-a752-44ab05f4430f" providerId="AD" clId="Web-{38ABBC58-13A3-C399-52E6-F92A51708A73}" dt="2020-07-18T20:52:17.136" v="1240"/>
        <pc:sldMkLst>
          <pc:docMk/>
          <pc:sldMk cId="3841989399" sldId="287"/>
        </pc:sldMkLst>
      </pc:sldChg>
      <pc:sldChg chg="del">
        <pc:chgData name="Brian Pilecki" userId="S::bpilecki@portlandpsychotherapy.com::68056946-c0a7-45d3-a752-44ab05f4430f" providerId="AD" clId="Web-{38ABBC58-13A3-C399-52E6-F92A51708A73}" dt="2020-07-17T16:15:06.126" v="201"/>
        <pc:sldMkLst>
          <pc:docMk/>
          <pc:sldMk cId="2372219204" sldId="288"/>
        </pc:sldMkLst>
      </pc:sldChg>
      <pc:sldChg chg="del">
        <pc:chgData name="Brian Pilecki" userId="S::bpilecki@portlandpsychotherapy.com::68056946-c0a7-45d3-a752-44ab05f4430f" providerId="AD" clId="Web-{38ABBC58-13A3-C399-52E6-F92A51708A73}" dt="2020-07-17T16:15:06.173" v="228"/>
        <pc:sldMkLst>
          <pc:docMk/>
          <pc:sldMk cId="0" sldId="292"/>
        </pc:sldMkLst>
      </pc:sldChg>
      <pc:sldChg chg="del">
        <pc:chgData name="Brian Pilecki" userId="S::bpilecki@portlandpsychotherapy.com::68056946-c0a7-45d3-a752-44ab05f4430f" providerId="AD" clId="Web-{38ABBC58-13A3-C399-52E6-F92A51708A73}" dt="2020-07-17T16:15:06.157" v="226"/>
        <pc:sldMkLst>
          <pc:docMk/>
          <pc:sldMk cId="0" sldId="294"/>
        </pc:sldMkLst>
      </pc:sldChg>
      <pc:sldChg chg="del">
        <pc:chgData name="Brian Pilecki" userId="S::bpilecki@portlandpsychotherapy.com::68056946-c0a7-45d3-a752-44ab05f4430f" providerId="AD" clId="Web-{38ABBC58-13A3-C399-52E6-F92A51708A73}" dt="2020-07-17T16:15:06.157" v="223"/>
        <pc:sldMkLst>
          <pc:docMk/>
          <pc:sldMk cId="0" sldId="295"/>
        </pc:sldMkLst>
      </pc:sldChg>
      <pc:sldChg chg="del">
        <pc:chgData name="Brian Pilecki" userId="S::bpilecki@portlandpsychotherapy.com::68056946-c0a7-45d3-a752-44ab05f4430f" providerId="AD" clId="Web-{38ABBC58-13A3-C399-52E6-F92A51708A73}" dt="2020-07-17T16:15:06.157" v="222"/>
        <pc:sldMkLst>
          <pc:docMk/>
          <pc:sldMk cId="0" sldId="296"/>
        </pc:sldMkLst>
      </pc:sldChg>
      <pc:sldChg chg="del">
        <pc:chgData name="Brian Pilecki" userId="S::bpilecki@portlandpsychotherapy.com::68056946-c0a7-45d3-a752-44ab05f4430f" providerId="AD" clId="Web-{38ABBC58-13A3-C399-52E6-F92A51708A73}" dt="2020-07-17T16:15:06.157" v="219"/>
        <pc:sldMkLst>
          <pc:docMk/>
          <pc:sldMk cId="0" sldId="297"/>
        </pc:sldMkLst>
      </pc:sldChg>
      <pc:sldChg chg="del">
        <pc:chgData name="Brian Pilecki" userId="S::bpilecki@portlandpsychotherapy.com::68056946-c0a7-45d3-a752-44ab05f4430f" providerId="AD" clId="Web-{38ABBC58-13A3-C399-52E6-F92A51708A73}" dt="2020-07-17T16:15:06.141" v="214"/>
        <pc:sldMkLst>
          <pc:docMk/>
          <pc:sldMk cId="0" sldId="300"/>
        </pc:sldMkLst>
      </pc:sldChg>
      <pc:sldChg chg="del">
        <pc:chgData name="Brian Pilecki" userId="S::bpilecki@portlandpsychotherapy.com::68056946-c0a7-45d3-a752-44ab05f4430f" providerId="AD" clId="Web-{38ABBC58-13A3-C399-52E6-F92A51708A73}" dt="2020-07-17T16:15:06.157" v="225"/>
        <pc:sldMkLst>
          <pc:docMk/>
          <pc:sldMk cId="0" sldId="301"/>
        </pc:sldMkLst>
      </pc:sldChg>
      <pc:sldChg chg="del">
        <pc:chgData name="Brian Pilecki" userId="S::bpilecki@portlandpsychotherapy.com::68056946-c0a7-45d3-a752-44ab05f4430f" providerId="AD" clId="Web-{38ABBC58-13A3-C399-52E6-F92A51708A73}" dt="2020-07-17T16:15:06.141" v="210"/>
        <pc:sldMkLst>
          <pc:docMk/>
          <pc:sldMk cId="0" sldId="302"/>
        </pc:sldMkLst>
      </pc:sldChg>
      <pc:sldChg chg="del">
        <pc:chgData name="Brian Pilecki" userId="S::bpilecki@portlandpsychotherapy.com::68056946-c0a7-45d3-a752-44ab05f4430f" providerId="AD" clId="Web-{38ABBC58-13A3-C399-52E6-F92A51708A73}" dt="2020-07-17T16:15:06.111" v="185"/>
        <pc:sldMkLst>
          <pc:docMk/>
          <pc:sldMk cId="0" sldId="305"/>
        </pc:sldMkLst>
      </pc:sldChg>
      <pc:sldChg chg="del">
        <pc:chgData name="Brian Pilecki" userId="S::bpilecki@portlandpsychotherapy.com::68056946-c0a7-45d3-a752-44ab05f4430f" providerId="AD" clId="Web-{38ABBC58-13A3-C399-52E6-F92A51708A73}" dt="2020-07-17T16:15:06.094" v="183"/>
        <pc:sldMkLst>
          <pc:docMk/>
          <pc:sldMk cId="0" sldId="307"/>
        </pc:sldMkLst>
      </pc:sldChg>
      <pc:sldChg chg="del">
        <pc:chgData name="Brian Pilecki" userId="S::bpilecki@portlandpsychotherapy.com::68056946-c0a7-45d3-a752-44ab05f4430f" providerId="AD" clId="Web-{38ABBC58-13A3-C399-52E6-F92A51708A73}" dt="2020-07-17T16:15:06.094" v="184"/>
        <pc:sldMkLst>
          <pc:docMk/>
          <pc:sldMk cId="0" sldId="308"/>
        </pc:sldMkLst>
      </pc:sldChg>
      <pc:sldChg chg="del">
        <pc:chgData name="Brian Pilecki" userId="S::bpilecki@portlandpsychotherapy.com::68056946-c0a7-45d3-a752-44ab05f4430f" providerId="AD" clId="Web-{38ABBC58-13A3-C399-52E6-F92A51708A73}" dt="2020-07-17T16:15:06.111" v="192"/>
        <pc:sldMkLst>
          <pc:docMk/>
          <pc:sldMk cId="0" sldId="310"/>
        </pc:sldMkLst>
      </pc:sldChg>
      <pc:sldChg chg="del">
        <pc:chgData name="Brian Pilecki" userId="S::bpilecki@portlandpsychotherapy.com::68056946-c0a7-45d3-a752-44ab05f4430f" providerId="AD" clId="Web-{38ABBC58-13A3-C399-52E6-F92A51708A73}" dt="2020-07-17T16:15:06.157" v="224"/>
        <pc:sldMkLst>
          <pc:docMk/>
          <pc:sldMk cId="0" sldId="313"/>
        </pc:sldMkLst>
      </pc:sldChg>
      <pc:sldChg chg="del">
        <pc:chgData name="Brian Pilecki" userId="S::bpilecki@portlandpsychotherapy.com::68056946-c0a7-45d3-a752-44ab05f4430f" providerId="AD" clId="Web-{38ABBC58-13A3-C399-52E6-F92A51708A73}" dt="2020-07-17T16:15:06.111" v="189"/>
        <pc:sldMkLst>
          <pc:docMk/>
          <pc:sldMk cId="0" sldId="315"/>
        </pc:sldMkLst>
      </pc:sldChg>
      <pc:sldChg chg="del">
        <pc:chgData name="Brian Pilecki" userId="S::bpilecki@portlandpsychotherapy.com::68056946-c0a7-45d3-a752-44ab05f4430f" providerId="AD" clId="Web-{38ABBC58-13A3-C399-52E6-F92A51708A73}" dt="2020-07-17T16:15:06.126" v="195"/>
        <pc:sldMkLst>
          <pc:docMk/>
          <pc:sldMk cId="124132681" sldId="316"/>
        </pc:sldMkLst>
      </pc:sldChg>
      <pc:sldChg chg="del">
        <pc:chgData name="Brian Pilecki" userId="S::bpilecki@portlandpsychotherapy.com::68056946-c0a7-45d3-a752-44ab05f4430f" providerId="AD" clId="Web-{38ABBC58-13A3-C399-52E6-F92A51708A73}" dt="2020-07-17T16:15:06.157" v="227"/>
        <pc:sldMkLst>
          <pc:docMk/>
          <pc:sldMk cId="0" sldId="318"/>
        </pc:sldMkLst>
      </pc:sldChg>
      <pc:sldChg chg="del">
        <pc:chgData name="Brian Pilecki" userId="S::bpilecki@portlandpsychotherapy.com::68056946-c0a7-45d3-a752-44ab05f4430f" providerId="AD" clId="Web-{38ABBC58-13A3-C399-52E6-F92A51708A73}" dt="2020-07-17T16:15:06.173" v="230"/>
        <pc:sldMkLst>
          <pc:docMk/>
          <pc:sldMk cId="0" sldId="319"/>
        </pc:sldMkLst>
      </pc:sldChg>
      <pc:sldChg chg="del">
        <pc:chgData name="Brian Pilecki" userId="S::bpilecki@portlandpsychotherapy.com::68056946-c0a7-45d3-a752-44ab05f4430f" providerId="AD" clId="Web-{38ABBC58-13A3-C399-52E6-F92A51708A73}" dt="2020-07-17T16:15:06.141" v="213"/>
        <pc:sldMkLst>
          <pc:docMk/>
          <pc:sldMk cId="0" sldId="320"/>
        </pc:sldMkLst>
      </pc:sldChg>
      <pc:sldChg chg="del">
        <pc:chgData name="Brian Pilecki" userId="S::bpilecki@portlandpsychotherapy.com::68056946-c0a7-45d3-a752-44ab05f4430f" providerId="AD" clId="Web-{38ABBC58-13A3-C399-52E6-F92A51708A73}" dt="2020-07-17T16:15:06.141" v="211"/>
        <pc:sldMkLst>
          <pc:docMk/>
          <pc:sldMk cId="0" sldId="322"/>
        </pc:sldMkLst>
      </pc:sldChg>
      <pc:sldChg chg="del">
        <pc:chgData name="Brian Pilecki" userId="S::bpilecki@portlandpsychotherapy.com::68056946-c0a7-45d3-a752-44ab05f4430f" providerId="AD" clId="Web-{38ABBC58-13A3-C399-52E6-F92A51708A73}" dt="2020-07-17T16:15:06.157" v="220"/>
        <pc:sldMkLst>
          <pc:docMk/>
          <pc:sldMk cId="0" sldId="323"/>
        </pc:sldMkLst>
      </pc:sldChg>
      <pc:sldChg chg="del">
        <pc:chgData name="Brian Pilecki" userId="S::bpilecki@portlandpsychotherapy.com::68056946-c0a7-45d3-a752-44ab05f4430f" providerId="AD" clId="Web-{38ABBC58-13A3-C399-52E6-F92A51708A73}" dt="2020-07-17T16:15:06.157" v="218"/>
        <pc:sldMkLst>
          <pc:docMk/>
          <pc:sldMk cId="3850852769" sldId="325"/>
        </pc:sldMkLst>
      </pc:sldChg>
      <pc:sldChg chg="del">
        <pc:chgData name="Brian Pilecki" userId="S::bpilecki@portlandpsychotherapy.com::68056946-c0a7-45d3-a752-44ab05f4430f" providerId="AD" clId="Web-{38ABBC58-13A3-C399-52E6-F92A51708A73}" dt="2020-07-17T16:15:06.111" v="190"/>
        <pc:sldMkLst>
          <pc:docMk/>
          <pc:sldMk cId="390207342" sldId="328"/>
        </pc:sldMkLst>
      </pc:sldChg>
      <pc:sldChg chg="del">
        <pc:chgData name="Brian Pilecki" userId="S::bpilecki@portlandpsychotherapy.com::68056946-c0a7-45d3-a752-44ab05f4430f" providerId="AD" clId="Web-{38ABBC58-13A3-C399-52E6-F92A51708A73}" dt="2020-07-17T16:15:06.141" v="209"/>
        <pc:sldMkLst>
          <pc:docMk/>
          <pc:sldMk cId="1039915793" sldId="329"/>
        </pc:sldMkLst>
      </pc:sldChg>
      <pc:sldChg chg="del">
        <pc:chgData name="Brian Pilecki" userId="S::bpilecki@portlandpsychotherapy.com::68056946-c0a7-45d3-a752-44ab05f4430f" providerId="AD" clId="Web-{38ABBC58-13A3-C399-52E6-F92A51708A73}" dt="2020-07-18T20:52:17.136" v="1239"/>
        <pc:sldMkLst>
          <pc:docMk/>
          <pc:sldMk cId="1946835558" sldId="333"/>
        </pc:sldMkLst>
      </pc:sldChg>
      <pc:sldChg chg="del">
        <pc:chgData name="Brian Pilecki" userId="S::bpilecki@portlandpsychotherapy.com::68056946-c0a7-45d3-a752-44ab05f4430f" providerId="AD" clId="Web-{38ABBC58-13A3-C399-52E6-F92A51708A73}" dt="2020-07-17T16:15:06.157" v="217"/>
        <pc:sldMkLst>
          <pc:docMk/>
          <pc:sldMk cId="3542358684" sldId="334"/>
        </pc:sldMkLst>
      </pc:sldChg>
      <pc:sldChg chg="del">
        <pc:chgData name="Brian Pilecki" userId="S::bpilecki@portlandpsychotherapy.com::68056946-c0a7-45d3-a752-44ab05f4430f" providerId="AD" clId="Web-{38ABBC58-13A3-C399-52E6-F92A51708A73}" dt="2020-07-17T16:15:06.126" v="196"/>
        <pc:sldMkLst>
          <pc:docMk/>
          <pc:sldMk cId="2362671351" sldId="336"/>
        </pc:sldMkLst>
      </pc:sldChg>
      <pc:sldChg chg="del">
        <pc:chgData name="Brian Pilecki" userId="S::bpilecki@portlandpsychotherapy.com::68056946-c0a7-45d3-a752-44ab05f4430f" providerId="AD" clId="Web-{38ABBC58-13A3-C399-52E6-F92A51708A73}" dt="2020-07-17T16:15:06.173" v="231"/>
        <pc:sldMkLst>
          <pc:docMk/>
          <pc:sldMk cId="1365358317" sldId="915"/>
        </pc:sldMkLst>
      </pc:sldChg>
      <pc:sldChg chg="del">
        <pc:chgData name="Brian Pilecki" userId="S::bpilecki@portlandpsychotherapy.com::68056946-c0a7-45d3-a752-44ab05f4430f" providerId="AD" clId="Web-{38ABBC58-13A3-C399-52E6-F92A51708A73}" dt="2020-07-17T16:15:06.111" v="186"/>
        <pc:sldMkLst>
          <pc:docMk/>
          <pc:sldMk cId="2238656398" sldId="951"/>
        </pc:sldMkLst>
      </pc:sldChg>
      <pc:sldChg chg="del">
        <pc:chgData name="Brian Pilecki" userId="S::bpilecki@portlandpsychotherapy.com::68056946-c0a7-45d3-a752-44ab05f4430f" providerId="AD" clId="Web-{38ABBC58-13A3-C399-52E6-F92A51708A73}" dt="2020-07-17T16:15:06.111" v="193"/>
        <pc:sldMkLst>
          <pc:docMk/>
          <pc:sldMk cId="2847138443" sldId="952"/>
        </pc:sldMkLst>
      </pc:sldChg>
      <pc:sldChg chg="del">
        <pc:chgData name="Brian Pilecki" userId="S::bpilecki@portlandpsychotherapy.com::68056946-c0a7-45d3-a752-44ab05f4430f" providerId="AD" clId="Web-{38ABBC58-13A3-C399-52E6-F92A51708A73}" dt="2020-07-17T16:15:06.111" v="191"/>
        <pc:sldMkLst>
          <pc:docMk/>
          <pc:sldMk cId="48149307" sldId="953"/>
        </pc:sldMkLst>
      </pc:sldChg>
      <pc:sldChg chg="del">
        <pc:chgData name="Brian Pilecki" userId="S::bpilecki@portlandpsychotherapy.com::68056946-c0a7-45d3-a752-44ab05f4430f" providerId="AD" clId="Web-{38ABBC58-13A3-C399-52E6-F92A51708A73}" dt="2020-07-17T16:15:06.111" v="188"/>
        <pc:sldMkLst>
          <pc:docMk/>
          <pc:sldMk cId="1653718383" sldId="955"/>
        </pc:sldMkLst>
      </pc:sldChg>
      <pc:sldChg chg="del">
        <pc:chgData name="Brian Pilecki" userId="S::bpilecki@portlandpsychotherapy.com::68056946-c0a7-45d3-a752-44ab05f4430f" providerId="AD" clId="Web-{38ABBC58-13A3-C399-52E6-F92A51708A73}" dt="2020-07-17T16:15:06.111" v="187"/>
        <pc:sldMkLst>
          <pc:docMk/>
          <pc:sldMk cId="3970658278" sldId="956"/>
        </pc:sldMkLst>
      </pc:sldChg>
      <pc:sldChg chg="addSp modSp">
        <pc:chgData name="Brian Pilecki" userId="S::bpilecki@portlandpsychotherapy.com::68056946-c0a7-45d3-a752-44ab05f4430f" providerId="AD" clId="Web-{38ABBC58-13A3-C399-52E6-F92A51708A73}" dt="2020-07-17T16:40:37.555" v="1227" actId="1076"/>
        <pc:sldMkLst>
          <pc:docMk/>
          <pc:sldMk cId="3565174688" sldId="970"/>
        </pc:sldMkLst>
        <pc:spChg chg="add mod">
          <ac:chgData name="Brian Pilecki" userId="S::bpilecki@portlandpsychotherapy.com::68056946-c0a7-45d3-a752-44ab05f4430f" providerId="AD" clId="Web-{38ABBC58-13A3-C399-52E6-F92A51708A73}" dt="2020-07-17T16:40:37.555" v="1227" actId="1076"/>
          <ac:spMkLst>
            <pc:docMk/>
            <pc:sldMk cId="3565174688" sldId="970"/>
            <ac:spMk id="5" creationId="{F03CE256-F4E3-4AB3-A1F8-F36246188914}"/>
          </ac:spMkLst>
        </pc:spChg>
      </pc:sldChg>
      <pc:sldChg chg="del">
        <pc:chgData name="Brian Pilecki" userId="S::bpilecki@portlandpsychotherapy.com::68056946-c0a7-45d3-a752-44ab05f4430f" providerId="AD" clId="Web-{38ABBC58-13A3-C399-52E6-F92A51708A73}" dt="2020-07-18T20:52:17.151" v="1246"/>
        <pc:sldMkLst>
          <pc:docMk/>
          <pc:sldMk cId="3565174688" sldId="974"/>
        </pc:sldMkLst>
      </pc:sldChg>
      <pc:sldChg chg="ord">
        <pc:chgData name="Brian Pilecki" userId="S::bpilecki@portlandpsychotherapy.com::68056946-c0a7-45d3-a752-44ab05f4430f" providerId="AD" clId="Web-{38ABBC58-13A3-C399-52E6-F92A51708A73}" dt="2020-07-18T17:43:32.152" v="1233"/>
        <pc:sldMkLst>
          <pc:docMk/>
          <pc:sldMk cId="3565174688" sldId="975"/>
        </pc:sldMkLst>
      </pc:sldChg>
      <pc:sldChg chg="del">
        <pc:chgData name="Brian Pilecki" userId="S::bpilecki@portlandpsychotherapy.com::68056946-c0a7-45d3-a752-44ab05f4430f" providerId="AD" clId="Web-{38ABBC58-13A3-C399-52E6-F92A51708A73}" dt="2020-07-18T20:52:17.151" v="1244"/>
        <pc:sldMkLst>
          <pc:docMk/>
          <pc:sldMk cId="0" sldId="976"/>
        </pc:sldMkLst>
      </pc:sldChg>
      <pc:sldChg chg="del">
        <pc:chgData name="Brian Pilecki" userId="S::bpilecki@portlandpsychotherapy.com::68056946-c0a7-45d3-a752-44ab05f4430f" providerId="AD" clId="Web-{38ABBC58-13A3-C399-52E6-F92A51708A73}" dt="2020-07-17T16:14:49.172" v="182"/>
        <pc:sldMkLst>
          <pc:docMk/>
          <pc:sldMk cId="0" sldId="977"/>
        </pc:sldMkLst>
      </pc:sldChg>
      <pc:sldChg chg="del">
        <pc:chgData name="Brian Pilecki" userId="S::bpilecki@portlandpsychotherapy.com::68056946-c0a7-45d3-a752-44ab05f4430f" providerId="AD" clId="Web-{38ABBC58-13A3-C399-52E6-F92A51708A73}" dt="2020-07-17T16:15:06.173" v="234"/>
        <pc:sldMkLst>
          <pc:docMk/>
          <pc:sldMk cId="3992841527" sldId="978"/>
        </pc:sldMkLst>
      </pc:sldChg>
      <pc:sldChg chg="del">
        <pc:chgData name="Brian Pilecki" userId="S::bpilecki@portlandpsychotherapy.com::68056946-c0a7-45d3-a752-44ab05f4430f" providerId="AD" clId="Web-{38ABBC58-13A3-C399-52E6-F92A51708A73}" dt="2020-07-17T16:15:06.141" v="215"/>
        <pc:sldMkLst>
          <pc:docMk/>
          <pc:sldMk cId="0" sldId="979"/>
        </pc:sldMkLst>
      </pc:sldChg>
      <pc:sldChg chg="del">
        <pc:chgData name="Brian Pilecki" userId="S::bpilecki@portlandpsychotherapy.com::68056946-c0a7-45d3-a752-44ab05f4430f" providerId="AD" clId="Web-{38ABBC58-13A3-C399-52E6-F92A51708A73}" dt="2020-07-17T16:15:06.141" v="208"/>
        <pc:sldMkLst>
          <pc:docMk/>
          <pc:sldMk cId="2409938325" sldId="980"/>
        </pc:sldMkLst>
      </pc:sldChg>
      <pc:sldChg chg="del">
        <pc:chgData name="Brian Pilecki" userId="S::bpilecki@portlandpsychotherapy.com::68056946-c0a7-45d3-a752-44ab05f4430f" providerId="AD" clId="Web-{38ABBC58-13A3-C399-52E6-F92A51708A73}" dt="2020-07-17T16:15:06.141" v="207"/>
        <pc:sldMkLst>
          <pc:docMk/>
          <pc:sldMk cId="688873661" sldId="981"/>
        </pc:sldMkLst>
      </pc:sldChg>
      <pc:sldChg chg="del">
        <pc:chgData name="Brian Pilecki" userId="S::bpilecki@portlandpsychotherapy.com::68056946-c0a7-45d3-a752-44ab05f4430f" providerId="AD" clId="Web-{38ABBC58-13A3-C399-52E6-F92A51708A73}" dt="2020-07-17T16:15:06.126" v="206"/>
        <pc:sldMkLst>
          <pc:docMk/>
          <pc:sldMk cId="568825748" sldId="982"/>
        </pc:sldMkLst>
      </pc:sldChg>
      <pc:sldChg chg="del">
        <pc:chgData name="Brian Pilecki" userId="S::bpilecki@portlandpsychotherapy.com::68056946-c0a7-45d3-a752-44ab05f4430f" providerId="AD" clId="Web-{38ABBC58-13A3-C399-52E6-F92A51708A73}" dt="2020-07-17T16:15:06.126" v="205"/>
        <pc:sldMkLst>
          <pc:docMk/>
          <pc:sldMk cId="1560189275" sldId="983"/>
        </pc:sldMkLst>
      </pc:sldChg>
      <pc:sldChg chg="del">
        <pc:chgData name="Brian Pilecki" userId="S::bpilecki@portlandpsychotherapy.com::68056946-c0a7-45d3-a752-44ab05f4430f" providerId="AD" clId="Web-{38ABBC58-13A3-C399-52E6-F92A51708A73}" dt="2020-07-17T16:15:06.126" v="204"/>
        <pc:sldMkLst>
          <pc:docMk/>
          <pc:sldMk cId="3125887010" sldId="984"/>
        </pc:sldMkLst>
      </pc:sldChg>
      <pc:sldChg chg="del">
        <pc:chgData name="Brian Pilecki" userId="S::bpilecki@portlandpsychotherapy.com::68056946-c0a7-45d3-a752-44ab05f4430f" providerId="AD" clId="Web-{38ABBC58-13A3-C399-52E6-F92A51708A73}" dt="2020-07-17T16:15:06.126" v="203"/>
        <pc:sldMkLst>
          <pc:docMk/>
          <pc:sldMk cId="1531233515" sldId="985"/>
        </pc:sldMkLst>
      </pc:sldChg>
      <pc:sldChg chg="del">
        <pc:chgData name="Brian Pilecki" userId="S::bpilecki@portlandpsychotherapy.com::68056946-c0a7-45d3-a752-44ab05f4430f" providerId="AD" clId="Web-{38ABBC58-13A3-C399-52E6-F92A51708A73}" dt="2020-07-17T16:15:06.126" v="202"/>
        <pc:sldMkLst>
          <pc:docMk/>
          <pc:sldMk cId="186005412" sldId="986"/>
        </pc:sldMkLst>
      </pc:sldChg>
      <pc:sldChg chg="del">
        <pc:chgData name="Brian Pilecki" userId="S::bpilecki@portlandpsychotherapy.com::68056946-c0a7-45d3-a752-44ab05f4430f" providerId="AD" clId="Web-{38ABBC58-13A3-C399-52E6-F92A51708A73}" dt="2020-07-17T16:15:06.126" v="200"/>
        <pc:sldMkLst>
          <pc:docMk/>
          <pc:sldMk cId="0" sldId="987"/>
        </pc:sldMkLst>
      </pc:sldChg>
      <pc:sldChg chg="del">
        <pc:chgData name="Brian Pilecki" userId="S::bpilecki@portlandpsychotherapy.com::68056946-c0a7-45d3-a752-44ab05f4430f" providerId="AD" clId="Web-{38ABBC58-13A3-C399-52E6-F92A51708A73}" dt="2020-07-17T16:15:06.126" v="199"/>
        <pc:sldMkLst>
          <pc:docMk/>
          <pc:sldMk cId="960161610" sldId="988"/>
        </pc:sldMkLst>
      </pc:sldChg>
      <pc:sldChg chg="del">
        <pc:chgData name="Brian Pilecki" userId="S::bpilecki@portlandpsychotherapy.com::68056946-c0a7-45d3-a752-44ab05f4430f" providerId="AD" clId="Web-{38ABBC58-13A3-C399-52E6-F92A51708A73}" dt="2020-07-17T16:15:06.126" v="198"/>
        <pc:sldMkLst>
          <pc:docMk/>
          <pc:sldMk cId="1370293339" sldId="989"/>
        </pc:sldMkLst>
      </pc:sldChg>
      <pc:sldChg chg="del">
        <pc:chgData name="Brian Pilecki" userId="S::bpilecki@portlandpsychotherapy.com::68056946-c0a7-45d3-a752-44ab05f4430f" providerId="AD" clId="Web-{38ABBC58-13A3-C399-52E6-F92A51708A73}" dt="2020-07-17T16:15:06.126" v="197"/>
        <pc:sldMkLst>
          <pc:docMk/>
          <pc:sldMk cId="1291734119" sldId="990"/>
        </pc:sldMkLst>
      </pc:sldChg>
      <pc:sldChg chg="del">
        <pc:chgData name="Brian Pilecki" userId="S::bpilecki@portlandpsychotherapy.com::68056946-c0a7-45d3-a752-44ab05f4430f" providerId="AD" clId="Web-{38ABBC58-13A3-C399-52E6-F92A51708A73}" dt="2020-07-17T16:15:06.126" v="194"/>
        <pc:sldMkLst>
          <pc:docMk/>
          <pc:sldMk cId="574045137" sldId="991"/>
        </pc:sldMkLst>
      </pc:sldChg>
      <pc:sldChg chg="del">
        <pc:chgData name="Brian Pilecki" userId="S::bpilecki@portlandpsychotherapy.com::68056946-c0a7-45d3-a752-44ab05f4430f" providerId="AD" clId="Web-{38ABBC58-13A3-C399-52E6-F92A51708A73}" dt="2020-07-17T16:15:22.205" v="235"/>
        <pc:sldMkLst>
          <pc:docMk/>
          <pc:sldMk cId="1014690154" sldId="997"/>
        </pc:sldMkLst>
      </pc:sldChg>
      <pc:sldChg chg="modSp">
        <pc:chgData name="Brian Pilecki" userId="S::bpilecki@portlandpsychotherapy.com::68056946-c0a7-45d3-a752-44ab05f4430f" providerId="AD" clId="Web-{38ABBC58-13A3-C399-52E6-F92A51708A73}" dt="2020-07-17T16:18:20.025" v="823" actId="20577"/>
        <pc:sldMkLst>
          <pc:docMk/>
          <pc:sldMk cId="990251242" sldId="998"/>
        </pc:sldMkLst>
        <pc:spChg chg="mod">
          <ac:chgData name="Brian Pilecki" userId="S::bpilecki@portlandpsychotherapy.com::68056946-c0a7-45d3-a752-44ab05f4430f" providerId="AD" clId="Web-{38ABBC58-13A3-C399-52E6-F92A51708A73}" dt="2020-07-17T16:18:20.025" v="823" actId="20577"/>
          <ac:spMkLst>
            <pc:docMk/>
            <pc:sldMk cId="990251242" sldId="998"/>
            <ac:spMk id="3" creationId="{C04585D6-723B-480B-A925-5433E2E364FB}"/>
          </ac:spMkLst>
        </pc:spChg>
      </pc:sldChg>
      <pc:sldChg chg="del">
        <pc:chgData name="Brian Pilecki" userId="S::bpilecki@portlandpsychotherapy.com::68056946-c0a7-45d3-a752-44ab05f4430f" providerId="AD" clId="Web-{38ABBC58-13A3-C399-52E6-F92A51708A73}" dt="2020-07-17T16:15:06.173" v="232"/>
        <pc:sldMkLst>
          <pc:docMk/>
          <pc:sldMk cId="580104924" sldId="1030"/>
        </pc:sldMkLst>
      </pc:sldChg>
      <pc:sldChg chg="del">
        <pc:chgData name="Brian Pilecki" userId="S::bpilecki@portlandpsychotherapy.com::68056946-c0a7-45d3-a752-44ab05f4430f" providerId="AD" clId="Web-{38ABBC58-13A3-C399-52E6-F92A51708A73}" dt="2020-07-17T16:15:06.173" v="233"/>
        <pc:sldMkLst>
          <pc:docMk/>
          <pc:sldMk cId="509666830" sldId="1031"/>
        </pc:sldMkLst>
      </pc:sldChg>
      <pc:sldChg chg="del">
        <pc:chgData name="Brian Pilecki" userId="S::bpilecki@portlandpsychotherapy.com::68056946-c0a7-45d3-a752-44ab05f4430f" providerId="AD" clId="Web-{38ABBC58-13A3-C399-52E6-F92A51708A73}" dt="2020-07-18T20:52:17.151" v="1245"/>
        <pc:sldMkLst>
          <pc:docMk/>
          <pc:sldMk cId="3316262849" sldId="1032"/>
        </pc:sldMkLst>
      </pc:sldChg>
      <pc:sldChg chg="del">
        <pc:chgData name="Brian Pilecki" userId="S::bpilecki@portlandpsychotherapy.com::68056946-c0a7-45d3-a752-44ab05f4430f" providerId="AD" clId="Web-{38ABBC58-13A3-C399-52E6-F92A51708A73}" dt="2020-07-18T20:52:17.136" v="1242"/>
        <pc:sldMkLst>
          <pc:docMk/>
          <pc:sldMk cId="1780030978" sldId="1033"/>
        </pc:sldMkLst>
      </pc:sldChg>
      <pc:sldChg chg="del">
        <pc:chgData name="Brian Pilecki" userId="S::bpilecki@portlandpsychotherapy.com::68056946-c0a7-45d3-a752-44ab05f4430f" providerId="AD" clId="Web-{38ABBC58-13A3-C399-52E6-F92A51708A73}" dt="2020-07-17T16:15:26.517" v="236"/>
        <pc:sldMkLst>
          <pc:docMk/>
          <pc:sldMk cId="2031306740" sldId="1034"/>
        </pc:sldMkLst>
      </pc:sldChg>
      <pc:sldChg chg="del">
        <pc:chgData name="Brian Pilecki" userId="S::bpilecki@portlandpsychotherapy.com::68056946-c0a7-45d3-a752-44ab05f4430f" providerId="AD" clId="Web-{38ABBC58-13A3-C399-52E6-F92A51708A73}" dt="2020-07-18T20:52:17.136" v="1243"/>
        <pc:sldMkLst>
          <pc:docMk/>
          <pc:sldMk cId="1309655566" sldId="1035"/>
        </pc:sldMkLst>
      </pc:sldChg>
      <pc:sldChg chg="del">
        <pc:chgData name="Brian Pilecki" userId="S::bpilecki@portlandpsychotherapy.com::68056946-c0a7-45d3-a752-44ab05f4430f" providerId="AD" clId="Web-{38ABBC58-13A3-C399-52E6-F92A51708A73}" dt="2020-07-17T16:30:03.307" v="1055"/>
        <pc:sldMkLst>
          <pc:docMk/>
          <pc:sldMk cId="3769690533" sldId="1036"/>
        </pc:sldMkLst>
      </pc:sldChg>
      <pc:sldChg chg="del">
        <pc:chgData name="Brian Pilecki" userId="S::bpilecki@portlandpsychotherapy.com::68056946-c0a7-45d3-a752-44ab05f4430f" providerId="AD" clId="Web-{38ABBC58-13A3-C399-52E6-F92A51708A73}" dt="2020-07-18T20:52:17.136" v="1241"/>
        <pc:sldMkLst>
          <pc:docMk/>
          <pc:sldMk cId="2893509312" sldId="1037"/>
        </pc:sldMkLst>
      </pc:sldChg>
      <pc:sldChg chg="del">
        <pc:chgData name="Brian Pilecki" userId="S::bpilecki@portlandpsychotherapy.com::68056946-c0a7-45d3-a752-44ab05f4430f" providerId="AD" clId="Web-{38ABBC58-13A3-C399-52E6-F92A51708A73}" dt="2020-07-17T16:30:03.901" v="1056"/>
        <pc:sldMkLst>
          <pc:docMk/>
          <pc:sldMk cId="3436686358" sldId="1038"/>
        </pc:sldMkLst>
      </pc:sldChg>
      <pc:sldChg chg="modSp">
        <pc:chgData name="Brian Pilecki" userId="S::bpilecki@portlandpsychotherapy.com::68056946-c0a7-45d3-a752-44ab05f4430f" providerId="AD" clId="Web-{38ABBC58-13A3-C399-52E6-F92A51708A73}" dt="2020-07-17T16:56:30.615" v="1231" actId="20577"/>
        <pc:sldMkLst>
          <pc:docMk/>
          <pc:sldMk cId="2831738757" sldId="1040"/>
        </pc:sldMkLst>
        <pc:graphicFrameChg chg="modGraphic">
          <ac:chgData name="Brian Pilecki" userId="S::bpilecki@portlandpsychotherapy.com::68056946-c0a7-45d3-a752-44ab05f4430f" providerId="AD" clId="Web-{38ABBC58-13A3-C399-52E6-F92A51708A73}" dt="2020-07-17T16:56:30.615" v="1231" actId="20577"/>
          <ac:graphicFrameMkLst>
            <pc:docMk/>
            <pc:sldMk cId="2831738757" sldId="1040"/>
            <ac:graphicFrameMk id="5" creationId="{88FEC0FC-9107-420E-BAFF-312790F20C8A}"/>
          </ac:graphicFrameMkLst>
        </pc:graphicFrameChg>
      </pc:sldChg>
      <pc:sldChg chg="modSp">
        <pc:chgData name="Brian Pilecki" userId="S::bpilecki@portlandpsychotherapy.com::68056946-c0a7-45d3-a752-44ab05f4430f" providerId="AD" clId="Web-{38ABBC58-13A3-C399-52E6-F92A51708A73}" dt="2020-07-17T16:33:10.191" v="1078" actId="20577"/>
        <pc:sldMkLst>
          <pc:docMk/>
          <pc:sldMk cId="1709980651" sldId="1043"/>
        </pc:sldMkLst>
        <pc:spChg chg="mod">
          <ac:chgData name="Brian Pilecki" userId="S::bpilecki@portlandpsychotherapy.com::68056946-c0a7-45d3-a752-44ab05f4430f" providerId="AD" clId="Web-{38ABBC58-13A3-C399-52E6-F92A51708A73}" dt="2020-07-17T16:33:10.191" v="1078" actId="20577"/>
          <ac:spMkLst>
            <pc:docMk/>
            <pc:sldMk cId="1709980651" sldId="1043"/>
            <ac:spMk id="2" creationId="{5E73BAA9-0118-45BC-A43F-60F14B0E5851}"/>
          </ac:spMkLst>
        </pc:spChg>
      </pc:sldChg>
      <pc:sldChg chg="addSp modSp">
        <pc:chgData name="Brian Pilecki" userId="S::bpilecki@portlandpsychotherapy.com::68056946-c0a7-45d3-a752-44ab05f4430f" providerId="AD" clId="Web-{38ABBC58-13A3-C399-52E6-F92A51708A73}" dt="2020-07-17T16:28:10.787" v="1035" actId="1076"/>
        <pc:sldMkLst>
          <pc:docMk/>
          <pc:sldMk cId="1017325548" sldId="1044"/>
        </pc:sldMkLst>
        <pc:spChg chg="add mod">
          <ac:chgData name="Brian Pilecki" userId="S::bpilecki@portlandpsychotherapy.com::68056946-c0a7-45d3-a752-44ab05f4430f" providerId="AD" clId="Web-{38ABBC58-13A3-C399-52E6-F92A51708A73}" dt="2020-07-17T16:28:10.787" v="1035" actId="1076"/>
          <ac:spMkLst>
            <pc:docMk/>
            <pc:sldMk cId="1017325548" sldId="1044"/>
            <ac:spMk id="10" creationId="{0B1E2A4E-29C4-4ACD-8086-F9E4A6BC53E1}"/>
          </ac:spMkLst>
        </pc:spChg>
      </pc:sldChg>
      <pc:sldChg chg="modSp">
        <pc:chgData name="Brian Pilecki" userId="S::bpilecki@portlandpsychotherapy.com::68056946-c0a7-45d3-a752-44ab05f4430f" providerId="AD" clId="Web-{38ABBC58-13A3-C399-52E6-F92A51708A73}" dt="2020-07-17T16:16:15.473" v="275" actId="20577"/>
        <pc:sldMkLst>
          <pc:docMk/>
          <pc:sldMk cId="336308060" sldId="1045"/>
        </pc:sldMkLst>
        <pc:spChg chg="mod">
          <ac:chgData name="Brian Pilecki" userId="S::bpilecki@portlandpsychotherapy.com::68056946-c0a7-45d3-a752-44ab05f4430f" providerId="AD" clId="Web-{38ABBC58-13A3-C399-52E6-F92A51708A73}" dt="2020-07-17T16:16:15.473" v="275" actId="20577"/>
          <ac:spMkLst>
            <pc:docMk/>
            <pc:sldMk cId="336308060" sldId="1045"/>
            <ac:spMk id="3" creationId="{00F79705-CDB7-4209-9A39-35984F12B8CF}"/>
          </ac:spMkLst>
        </pc:spChg>
      </pc:sldChg>
      <pc:sldChg chg="modSp">
        <pc:chgData name="Brian Pilecki" userId="S::bpilecki@portlandpsychotherapy.com::68056946-c0a7-45d3-a752-44ab05f4430f" providerId="AD" clId="Web-{38ABBC58-13A3-C399-52E6-F92A51708A73}" dt="2020-07-18T18:02:26.470" v="1236" actId="20577"/>
        <pc:sldMkLst>
          <pc:docMk/>
          <pc:sldMk cId="1298945211" sldId="1046"/>
        </pc:sldMkLst>
        <pc:spChg chg="mod">
          <ac:chgData name="Brian Pilecki" userId="S::bpilecki@portlandpsychotherapy.com::68056946-c0a7-45d3-a752-44ab05f4430f" providerId="AD" clId="Web-{38ABBC58-13A3-C399-52E6-F92A51708A73}" dt="2020-07-18T18:02:26.470" v="1236" actId="20577"/>
          <ac:spMkLst>
            <pc:docMk/>
            <pc:sldMk cId="1298945211" sldId="1046"/>
            <ac:spMk id="2" creationId="{00000000-0000-0000-0000-000000000000}"/>
          </ac:spMkLst>
        </pc:spChg>
      </pc:sldChg>
    </pc:docChg>
  </pc:docChgLst>
  <pc:docChgLst>
    <pc:chgData name="nathan@spoonrivercounseling.com" userId="S::urn:spo:guest#nathan@spoonrivercounseling.com::" providerId="AD" clId="Web-{34C0041D-ED31-142D-E26B-1F5E85402FEA}"/>
    <pc:docChg chg="addSld delSld modSld">
      <pc:chgData name="nathan@spoonrivercounseling.com" userId="S::urn:spo:guest#nathan@spoonrivercounseling.com::" providerId="AD" clId="Web-{34C0041D-ED31-142D-E26B-1F5E85402FEA}" dt="2020-07-18T18:54:18.578" v="814" actId="20577"/>
      <pc:docMkLst>
        <pc:docMk/>
      </pc:docMkLst>
      <pc:sldChg chg="del">
        <pc:chgData name="nathan@spoonrivercounseling.com" userId="S::urn:spo:guest#nathan@spoonrivercounseling.com::" providerId="AD" clId="Web-{34C0041D-ED31-142D-E26B-1F5E85402FEA}" dt="2020-07-17T19:11:07.265" v="285"/>
        <pc:sldMkLst>
          <pc:docMk/>
          <pc:sldMk cId="678247482" sldId="1000"/>
        </pc:sldMkLst>
      </pc:sldChg>
      <pc:sldChg chg="addSp delSp modSp">
        <pc:chgData name="nathan@spoonrivercounseling.com" userId="S::urn:spo:guest#nathan@spoonrivercounseling.com::" providerId="AD" clId="Web-{34C0041D-ED31-142D-E26B-1F5E85402FEA}" dt="2020-07-18T18:54:09.031" v="812" actId="20577"/>
        <pc:sldMkLst>
          <pc:docMk/>
          <pc:sldMk cId="888859274" sldId="1001"/>
        </pc:sldMkLst>
        <pc:spChg chg="mod">
          <ac:chgData name="nathan@spoonrivercounseling.com" userId="S::urn:spo:guest#nathan@spoonrivercounseling.com::" providerId="AD" clId="Web-{34C0041D-ED31-142D-E26B-1F5E85402FEA}" dt="2020-07-17T20:49:26.584" v="697"/>
          <ac:spMkLst>
            <pc:docMk/>
            <pc:sldMk cId="888859274" sldId="1001"/>
            <ac:spMk id="2" creationId="{80A01968-08FC-4185-9CD8-2DDCE7853FE2}"/>
          </ac:spMkLst>
        </pc:spChg>
        <pc:spChg chg="mod">
          <ac:chgData name="nathan@spoonrivercounseling.com" userId="S::urn:spo:guest#nathan@spoonrivercounseling.com::" providerId="AD" clId="Web-{34C0041D-ED31-142D-E26B-1F5E85402FEA}" dt="2020-07-18T18:54:09.031" v="812" actId="20577"/>
          <ac:spMkLst>
            <pc:docMk/>
            <pc:sldMk cId="888859274" sldId="1001"/>
            <ac:spMk id="3" creationId="{ADF925D9-CFEB-49A4-A57D-0E350DAA87F6}"/>
          </ac:spMkLst>
        </pc:spChg>
        <pc:spChg chg="del">
          <ac:chgData name="nathan@spoonrivercounseling.com" userId="S::urn:spo:guest#nathan@spoonrivercounseling.com::" providerId="AD" clId="Web-{34C0041D-ED31-142D-E26B-1F5E85402FEA}" dt="2020-07-17T20:49:26.584" v="697"/>
          <ac:spMkLst>
            <pc:docMk/>
            <pc:sldMk cId="888859274" sldId="1001"/>
            <ac:spMk id="8" creationId="{BD4E11C7-7BD5-4045-AC27-3F529BEC73BA}"/>
          </ac:spMkLst>
        </pc:spChg>
        <pc:spChg chg="add">
          <ac:chgData name="nathan@spoonrivercounseling.com" userId="S::urn:spo:guest#nathan@spoonrivercounseling.com::" providerId="AD" clId="Web-{34C0041D-ED31-142D-E26B-1F5E85402FEA}" dt="2020-07-17T20:49:26.584" v="697"/>
          <ac:spMkLst>
            <pc:docMk/>
            <pc:sldMk cId="888859274" sldId="1001"/>
            <ac:spMk id="15" creationId="{BD4E11C7-7BD5-4045-AC27-3F529BEC73BA}"/>
          </ac:spMkLst>
        </pc:spChg>
        <pc:cxnChg chg="del">
          <ac:chgData name="nathan@spoonrivercounseling.com" userId="S::urn:spo:guest#nathan@spoonrivercounseling.com::" providerId="AD" clId="Web-{34C0041D-ED31-142D-E26B-1F5E85402FEA}" dt="2020-07-17T20:49:26.584" v="697"/>
          <ac:cxnSpMkLst>
            <pc:docMk/>
            <pc:sldMk cId="888859274" sldId="1001"/>
            <ac:cxnSpMk id="10" creationId="{21FCCE20-1E4F-44FF-87B4-379D391A2D12}"/>
          </ac:cxnSpMkLst>
        </pc:cxnChg>
        <pc:cxnChg chg="add">
          <ac:chgData name="nathan@spoonrivercounseling.com" userId="S::urn:spo:guest#nathan@spoonrivercounseling.com::" providerId="AD" clId="Web-{34C0041D-ED31-142D-E26B-1F5E85402FEA}" dt="2020-07-17T20:49:26.584" v="697"/>
          <ac:cxnSpMkLst>
            <pc:docMk/>
            <pc:sldMk cId="888859274" sldId="1001"/>
            <ac:cxnSpMk id="17" creationId="{21FCCE20-1E4F-44FF-87B4-379D391A2D12}"/>
          </ac:cxnSpMkLst>
        </pc:cxnChg>
      </pc:sldChg>
      <pc:sldChg chg="modSp">
        <pc:chgData name="nathan@spoonrivercounseling.com" userId="S::urn:spo:guest#nathan@spoonrivercounseling.com::" providerId="AD" clId="Web-{34C0041D-ED31-142D-E26B-1F5E85402FEA}" dt="2020-07-18T18:50:48.827" v="810" actId="20577"/>
        <pc:sldMkLst>
          <pc:docMk/>
          <pc:sldMk cId="779735081" sldId="1002"/>
        </pc:sldMkLst>
        <pc:spChg chg="mod">
          <ac:chgData name="nathan@spoonrivercounseling.com" userId="S::urn:spo:guest#nathan@spoonrivercounseling.com::" providerId="AD" clId="Web-{34C0041D-ED31-142D-E26B-1F5E85402FEA}" dt="2020-07-18T18:50:48.827" v="810" actId="20577"/>
          <ac:spMkLst>
            <pc:docMk/>
            <pc:sldMk cId="779735081" sldId="1002"/>
            <ac:spMk id="2" creationId="{F53C6ECB-BCA2-4344-AED4-D8A242E5490B}"/>
          </ac:spMkLst>
        </pc:spChg>
        <pc:spChg chg="mod">
          <ac:chgData name="nathan@spoonrivercounseling.com" userId="S::urn:spo:guest#nathan@spoonrivercounseling.com::" providerId="AD" clId="Web-{34C0041D-ED31-142D-E26B-1F5E85402FEA}" dt="2020-07-17T21:11:20.057" v="733" actId="20577"/>
          <ac:spMkLst>
            <pc:docMk/>
            <pc:sldMk cId="779735081" sldId="1002"/>
            <ac:spMk id="3" creationId="{2444A1CD-6BA1-45DB-B37B-B9F6248F5F81}"/>
          </ac:spMkLst>
        </pc:spChg>
      </pc:sldChg>
      <pc:sldChg chg="del">
        <pc:chgData name="nathan@spoonrivercounseling.com" userId="S::urn:spo:guest#nathan@spoonrivercounseling.com::" providerId="AD" clId="Web-{34C0041D-ED31-142D-E26B-1F5E85402FEA}" dt="2020-07-17T20:42:12.713" v="301"/>
        <pc:sldMkLst>
          <pc:docMk/>
          <pc:sldMk cId="1972829708" sldId="1003"/>
        </pc:sldMkLst>
      </pc:sldChg>
      <pc:sldChg chg="addSp modSp mod setBg setClrOvrMap">
        <pc:chgData name="nathan@spoonrivercounseling.com" userId="S::urn:spo:guest#nathan@spoonrivercounseling.com::" providerId="AD" clId="Web-{34C0041D-ED31-142D-E26B-1F5E85402FEA}" dt="2020-07-17T20:20:49.002" v="288"/>
        <pc:sldMkLst>
          <pc:docMk/>
          <pc:sldMk cId="4091032225" sldId="1007"/>
        </pc:sldMkLst>
        <pc:spChg chg="mod">
          <ac:chgData name="nathan@spoonrivercounseling.com" userId="S::urn:spo:guest#nathan@spoonrivercounseling.com::" providerId="AD" clId="Web-{34C0041D-ED31-142D-E26B-1F5E85402FEA}" dt="2020-07-17T20:20:49.002" v="288"/>
          <ac:spMkLst>
            <pc:docMk/>
            <pc:sldMk cId="4091032225" sldId="1007"/>
            <ac:spMk id="5" creationId="{17BBC809-D74B-4B4D-993F-DFDF9886C3D5}"/>
          </ac:spMkLst>
        </pc:spChg>
        <pc:spChg chg="mod ord">
          <ac:chgData name="nathan@spoonrivercounseling.com" userId="S::urn:spo:guest#nathan@spoonrivercounseling.com::" providerId="AD" clId="Web-{34C0041D-ED31-142D-E26B-1F5E85402FEA}" dt="2020-07-17T20:20:49.002" v="288"/>
          <ac:spMkLst>
            <pc:docMk/>
            <pc:sldMk cId="4091032225" sldId="1007"/>
            <ac:spMk id="6" creationId="{8796A3EC-F9AA-4ABD-842D-677D3B3BF37E}"/>
          </ac:spMkLst>
        </pc:spChg>
        <pc:spChg chg="add">
          <ac:chgData name="nathan@spoonrivercounseling.com" userId="S::urn:spo:guest#nathan@spoonrivercounseling.com::" providerId="AD" clId="Web-{34C0041D-ED31-142D-E26B-1F5E85402FEA}" dt="2020-07-17T20:20:49.002" v="288"/>
          <ac:spMkLst>
            <pc:docMk/>
            <pc:sldMk cId="4091032225" sldId="1007"/>
            <ac:spMk id="14" creationId="{46130003-5222-4875-8738-1217755C7AC3}"/>
          </ac:spMkLst>
        </pc:spChg>
        <pc:spChg chg="add">
          <ac:chgData name="nathan@spoonrivercounseling.com" userId="S::urn:spo:guest#nathan@spoonrivercounseling.com::" providerId="AD" clId="Web-{34C0041D-ED31-142D-E26B-1F5E85402FEA}" dt="2020-07-17T20:20:49.002" v="288"/>
          <ac:spMkLst>
            <pc:docMk/>
            <pc:sldMk cId="4091032225" sldId="1007"/>
            <ac:spMk id="16" creationId="{3E388DCC-9257-412E-811D-30F74D4CB7AA}"/>
          </ac:spMkLst>
        </pc:spChg>
        <pc:picChg chg="mod">
          <ac:chgData name="nathan@spoonrivercounseling.com" userId="S::urn:spo:guest#nathan@spoonrivercounseling.com::" providerId="AD" clId="Web-{34C0041D-ED31-142D-E26B-1F5E85402FEA}" dt="2020-07-17T20:20:49.002" v="288"/>
          <ac:picMkLst>
            <pc:docMk/>
            <pc:sldMk cId="4091032225" sldId="1007"/>
            <ac:picMk id="9" creationId="{D8F28D9C-BDC9-4EE8-87B4-9044A6A54993}"/>
          </ac:picMkLst>
        </pc:picChg>
      </pc:sldChg>
      <pc:sldChg chg="modSp mod setBg">
        <pc:chgData name="nathan@spoonrivercounseling.com" userId="S::urn:spo:guest#nathan@spoonrivercounseling.com::" providerId="AD" clId="Web-{34C0041D-ED31-142D-E26B-1F5E85402FEA}" dt="2020-07-17T20:20:16.719" v="287"/>
        <pc:sldMkLst>
          <pc:docMk/>
          <pc:sldMk cId="2737539598" sldId="1008"/>
        </pc:sldMkLst>
        <pc:spChg chg="mod">
          <ac:chgData name="nathan@spoonrivercounseling.com" userId="S::urn:spo:guest#nathan@spoonrivercounseling.com::" providerId="AD" clId="Web-{34C0041D-ED31-142D-E26B-1F5E85402FEA}" dt="2020-07-17T20:20:16.719" v="287"/>
          <ac:spMkLst>
            <pc:docMk/>
            <pc:sldMk cId="2737539598" sldId="1008"/>
            <ac:spMk id="2" creationId="{9CD6D1EB-6AFE-47B2-B5D1-AC0D10658C31}"/>
          </ac:spMkLst>
        </pc:spChg>
        <pc:spChg chg="mod">
          <ac:chgData name="nathan@spoonrivercounseling.com" userId="S::urn:spo:guest#nathan@spoonrivercounseling.com::" providerId="AD" clId="Web-{34C0041D-ED31-142D-E26B-1F5E85402FEA}" dt="2020-07-17T20:20:16.719" v="287"/>
          <ac:spMkLst>
            <pc:docMk/>
            <pc:sldMk cId="2737539598" sldId="1008"/>
            <ac:spMk id="6" creationId="{0E03821A-8D2B-4CD0-8414-4CEF28804FAA}"/>
          </ac:spMkLst>
        </pc:spChg>
        <pc:picChg chg="mod">
          <ac:chgData name="nathan@spoonrivercounseling.com" userId="S::urn:spo:guest#nathan@spoonrivercounseling.com::" providerId="AD" clId="Web-{34C0041D-ED31-142D-E26B-1F5E85402FEA}" dt="2020-07-17T20:20:16.719" v="287"/>
          <ac:picMkLst>
            <pc:docMk/>
            <pc:sldMk cId="2737539598" sldId="1008"/>
            <ac:picMk id="9" creationId="{3D497A2B-F9F3-45A7-8F8C-C49FEDCA2765}"/>
          </ac:picMkLst>
        </pc:picChg>
      </pc:sldChg>
      <pc:sldChg chg="modSp">
        <pc:chgData name="nathan@spoonrivercounseling.com" userId="S::urn:spo:guest#nathan@spoonrivercounseling.com::" providerId="AD" clId="Web-{34C0041D-ED31-142D-E26B-1F5E85402FEA}" dt="2020-07-18T13:27:43.594" v="746" actId="20577"/>
        <pc:sldMkLst>
          <pc:docMk/>
          <pc:sldMk cId="430814712" sldId="1011"/>
        </pc:sldMkLst>
        <pc:spChg chg="mod">
          <ac:chgData name="nathan@spoonrivercounseling.com" userId="S::urn:spo:guest#nathan@spoonrivercounseling.com::" providerId="AD" clId="Web-{34C0041D-ED31-142D-E26B-1F5E85402FEA}" dt="2020-07-18T13:27:43.594" v="746" actId="20577"/>
          <ac:spMkLst>
            <pc:docMk/>
            <pc:sldMk cId="430814712" sldId="1011"/>
            <ac:spMk id="2" creationId="{AA75DB83-28C6-4AC1-ACB2-57C6AA8F0F2E}"/>
          </ac:spMkLst>
        </pc:spChg>
        <pc:spChg chg="mod">
          <ac:chgData name="nathan@spoonrivercounseling.com" userId="S::urn:spo:guest#nathan@spoonrivercounseling.com::" providerId="AD" clId="Web-{34C0041D-ED31-142D-E26B-1F5E85402FEA}" dt="2020-07-18T13:27:32.859" v="740" actId="20577"/>
          <ac:spMkLst>
            <pc:docMk/>
            <pc:sldMk cId="430814712" sldId="1011"/>
            <ac:spMk id="13" creationId="{3446D18E-89E4-4041-80A1-126311C0F8B4}"/>
          </ac:spMkLst>
        </pc:spChg>
      </pc:sldChg>
      <pc:sldChg chg="addSp delSp modSp mod setBg setClrOvrMap">
        <pc:chgData name="nathan@spoonrivercounseling.com" userId="S::urn:spo:guest#nathan@spoonrivercounseling.com::" providerId="AD" clId="Web-{34C0041D-ED31-142D-E26B-1F5E85402FEA}" dt="2020-07-17T19:10:31.216" v="284"/>
        <pc:sldMkLst>
          <pc:docMk/>
          <pc:sldMk cId="2791685427" sldId="1012"/>
        </pc:sldMkLst>
        <pc:spChg chg="mod">
          <ac:chgData name="nathan@spoonrivercounseling.com" userId="S::urn:spo:guest#nathan@spoonrivercounseling.com::" providerId="AD" clId="Web-{34C0041D-ED31-142D-E26B-1F5E85402FEA}" dt="2020-07-17T19:10:31.216" v="284"/>
          <ac:spMkLst>
            <pc:docMk/>
            <pc:sldMk cId="2791685427" sldId="1012"/>
            <ac:spMk id="12" creationId="{FC071C06-3053-4A5B-B94E-2BAD01735ED9}"/>
          </ac:spMkLst>
        </pc:spChg>
        <pc:spChg chg="mod">
          <ac:chgData name="nathan@spoonrivercounseling.com" userId="S::urn:spo:guest#nathan@spoonrivercounseling.com::" providerId="AD" clId="Web-{34C0041D-ED31-142D-E26B-1F5E85402FEA}" dt="2020-07-17T19:10:31.216" v="284"/>
          <ac:spMkLst>
            <pc:docMk/>
            <pc:sldMk cId="2791685427" sldId="1012"/>
            <ac:spMk id="13" creationId="{8E8ED8FF-39FE-4CDC-974A-3C3EC6A4DDFB}"/>
          </ac:spMkLst>
        </pc:spChg>
        <pc:spChg chg="mod">
          <ac:chgData name="nathan@spoonrivercounseling.com" userId="S::urn:spo:guest#nathan@spoonrivercounseling.com::" providerId="AD" clId="Web-{34C0041D-ED31-142D-E26B-1F5E85402FEA}" dt="2020-07-17T19:10:31.216" v="284"/>
          <ac:spMkLst>
            <pc:docMk/>
            <pc:sldMk cId="2791685427" sldId="1012"/>
            <ac:spMk id="14" creationId="{A472473A-B920-4341-B2D0-FD522435716D}"/>
          </ac:spMkLst>
        </pc:spChg>
        <pc:spChg chg="mod ord">
          <ac:chgData name="nathan@spoonrivercounseling.com" userId="S::urn:spo:guest#nathan@spoonrivercounseling.com::" providerId="AD" clId="Web-{34C0041D-ED31-142D-E26B-1F5E85402FEA}" dt="2020-07-17T19:10:31.216" v="284"/>
          <ac:spMkLst>
            <pc:docMk/>
            <pc:sldMk cId="2791685427" sldId="1012"/>
            <ac:spMk id="16" creationId="{8BB24178-4CDB-4D81-8B57-767287731750}"/>
          </ac:spMkLst>
        </pc:spChg>
        <pc:spChg chg="mod ord">
          <ac:chgData name="nathan@spoonrivercounseling.com" userId="S::urn:spo:guest#nathan@spoonrivercounseling.com::" providerId="AD" clId="Web-{34C0041D-ED31-142D-E26B-1F5E85402FEA}" dt="2020-07-17T19:10:31.216" v="284"/>
          <ac:spMkLst>
            <pc:docMk/>
            <pc:sldMk cId="2791685427" sldId="1012"/>
            <ac:spMk id="17" creationId="{6C88B08C-004F-4B86-B1CA-21B9E1E4B07A}"/>
          </ac:spMkLst>
        </pc:spChg>
        <pc:spChg chg="add">
          <ac:chgData name="nathan@spoonrivercounseling.com" userId="S::urn:spo:guest#nathan@spoonrivercounseling.com::" providerId="AD" clId="Web-{34C0041D-ED31-142D-E26B-1F5E85402FEA}" dt="2020-07-17T19:10:31.216" v="284"/>
          <ac:spMkLst>
            <pc:docMk/>
            <pc:sldMk cId="2791685427" sldId="1012"/>
            <ac:spMk id="19" creationId="{BD4E11C7-7BD5-4045-AC27-3F529BEC73BA}"/>
          </ac:spMkLst>
        </pc:spChg>
        <pc:spChg chg="add del">
          <ac:chgData name="nathan@spoonrivercounseling.com" userId="S::urn:spo:guest#nathan@spoonrivercounseling.com::" providerId="AD" clId="Web-{34C0041D-ED31-142D-E26B-1F5E85402FEA}" dt="2020-07-17T19:10:31.169" v="283"/>
          <ac:spMkLst>
            <pc:docMk/>
            <pc:sldMk cId="2791685427" sldId="1012"/>
            <ac:spMk id="22" creationId="{E47A690B-DE55-4274-B33B-C91FD647EB63}"/>
          </ac:spMkLst>
        </pc:spChg>
        <pc:spChg chg="add del">
          <ac:chgData name="nathan@spoonrivercounseling.com" userId="S::urn:spo:guest#nathan@spoonrivercounseling.com::" providerId="AD" clId="Web-{34C0041D-ED31-142D-E26B-1F5E85402FEA}" dt="2020-07-17T19:10:31.169" v="283"/>
          <ac:spMkLst>
            <pc:docMk/>
            <pc:sldMk cId="2791685427" sldId="1012"/>
            <ac:spMk id="24" creationId="{DC9CD390-6DB5-4AEA-8D13-BC6CEF344F9D}"/>
          </ac:spMkLst>
        </pc:spChg>
        <pc:spChg chg="add del">
          <ac:chgData name="nathan@spoonrivercounseling.com" userId="S::urn:spo:guest#nathan@spoonrivercounseling.com::" providerId="AD" clId="Web-{34C0041D-ED31-142D-E26B-1F5E85402FEA}" dt="2020-07-17T19:10:31.169" v="283"/>
          <ac:spMkLst>
            <pc:docMk/>
            <pc:sldMk cId="2791685427" sldId="1012"/>
            <ac:spMk id="26" creationId="{11FA69C6-0A69-4994-9F32-C4497B8B4CBF}"/>
          </ac:spMkLst>
        </pc:spChg>
        <pc:cxnChg chg="add">
          <ac:chgData name="nathan@spoonrivercounseling.com" userId="S::urn:spo:guest#nathan@spoonrivercounseling.com::" providerId="AD" clId="Web-{34C0041D-ED31-142D-E26B-1F5E85402FEA}" dt="2020-07-17T19:10:31.216" v="284"/>
          <ac:cxnSpMkLst>
            <pc:docMk/>
            <pc:sldMk cId="2791685427" sldId="1012"/>
            <ac:cxnSpMk id="20" creationId="{21FCCE20-1E4F-44FF-87B4-379D391A2D12}"/>
          </ac:cxnSpMkLst>
        </pc:cxnChg>
      </pc:sldChg>
      <pc:sldChg chg="delSp">
        <pc:chgData name="nathan@spoonrivercounseling.com" userId="S::urn:spo:guest#nathan@spoonrivercounseling.com::" providerId="AD" clId="Web-{34C0041D-ED31-142D-E26B-1F5E85402FEA}" dt="2020-07-17T19:05:15.808" v="281"/>
        <pc:sldMkLst>
          <pc:docMk/>
          <pc:sldMk cId="2635350202" sldId="1013"/>
        </pc:sldMkLst>
        <pc:spChg chg="del">
          <ac:chgData name="nathan@spoonrivercounseling.com" userId="S::urn:spo:guest#nathan@spoonrivercounseling.com::" providerId="AD" clId="Web-{34C0041D-ED31-142D-E26B-1F5E85402FEA}" dt="2020-07-17T19:05:07.245" v="279"/>
          <ac:spMkLst>
            <pc:docMk/>
            <pc:sldMk cId="2635350202" sldId="1013"/>
            <ac:spMk id="6" creationId="{3664EEE8-11E8-4DC2-9639-84FA3C81F4B7}"/>
          </ac:spMkLst>
        </pc:spChg>
        <pc:spChg chg="del">
          <ac:chgData name="nathan@spoonrivercounseling.com" userId="S::urn:spo:guest#nathan@spoonrivercounseling.com::" providerId="AD" clId="Web-{34C0041D-ED31-142D-E26B-1F5E85402FEA}" dt="2020-07-17T19:05:11.496" v="280"/>
          <ac:spMkLst>
            <pc:docMk/>
            <pc:sldMk cId="2635350202" sldId="1013"/>
            <ac:spMk id="7" creationId="{0FB0C58D-BE3B-4CF5-8D4B-8EE031AF4C18}"/>
          </ac:spMkLst>
        </pc:spChg>
        <pc:spChg chg="del">
          <ac:chgData name="nathan@spoonrivercounseling.com" userId="S::urn:spo:guest#nathan@spoonrivercounseling.com::" providerId="AD" clId="Web-{34C0041D-ED31-142D-E26B-1F5E85402FEA}" dt="2020-07-17T19:05:15.808" v="281"/>
          <ac:spMkLst>
            <pc:docMk/>
            <pc:sldMk cId="2635350202" sldId="1013"/>
            <ac:spMk id="8" creationId="{A6CF688C-3150-428F-AEB6-EDEC0A7AEDA4}"/>
          </ac:spMkLst>
        </pc:spChg>
      </pc:sldChg>
      <pc:sldChg chg="delSp modSp mod modClrScheme delDesignElem chgLayout">
        <pc:chgData name="nathan@spoonrivercounseling.com" userId="S::urn:spo:guest#nathan@spoonrivercounseling.com::" providerId="AD" clId="Web-{34C0041D-ED31-142D-E26B-1F5E85402FEA}" dt="2020-07-17T19:04:07.336" v="277" actId="20577"/>
        <pc:sldMkLst>
          <pc:docMk/>
          <pc:sldMk cId="2674090957" sldId="1020"/>
        </pc:sldMkLst>
        <pc:spChg chg="mod ord">
          <ac:chgData name="nathan@spoonrivercounseling.com" userId="S::urn:spo:guest#nathan@spoonrivercounseling.com::" providerId="AD" clId="Web-{34C0041D-ED31-142D-E26B-1F5E85402FEA}" dt="2020-07-17T19:01:31.562" v="123"/>
          <ac:spMkLst>
            <pc:docMk/>
            <pc:sldMk cId="2674090957" sldId="1020"/>
            <ac:spMk id="5" creationId="{6904E76F-9D6B-4AD0-A489-B2F2AEA46C52}"/>
          </ac:spMkLst>
        </pc:spChg>
        <pc:spChg chg="mod ord">
          <ac:chgData name="nathan@spoonrivercounseling.com" userId="S::urn:spo:guest#nathan@spoonrivercounseling.com::" providerId="AD" clId="Web-{34C0041D-ED31-142D-E26B-1F5E85402FEA}" dt="2020-07-17T19:04:07.336" v="277" actId="20577"/>
          <ac:spMkLst>
            <pc:docMk/>
            <pc:sldMk cId="2674090957" sldId="1020"/>
            <ac:spMk id="7" creationId="{88BC5A34-E6D1-4CC9-96D9-FF84F7A182AB}"/>
          </ac:spMkLst>
        </pc:spChg>
        <pc:spChg chg="del">
          <ac:chgData name="nathan@spoonrivercounseling.com" userId="S::urn:spo:guest#nathan@spoonrivercounseling.com::" providerId="AD" clId="Web-{34C0041D-ED31-142D-E26B-1F5E85402FEA}" dt="2020-07-17T19:01:31.562" v="123"/>
          <ac:spMkLst>
            <pc:docMk/>
            <pc:sldMk cId="2674090957" sldId="1020"/>
            <ac:spMk id="14" creationId="{229B61F6-561C-44B1-809D-51A2F295F329}"/>
          </ac:spMkLst>
        </pc:spChg>
        <pc:picChg chg="mod ord">
          <ac:chgData name="nathan@spoonrivercounseling.com" userId="S::urn:spo:guest#nathan@spoonrivercounseling.com::" providerId="AD" clId="Web-{34C0041D-ED31-142D-E26B-1F5E85402FEA}" dt="2020-07-17T19:01:31.562" v="123"/>
          <ac:picMkLst>
            <pc:docMk/>
            <pc:sldMk cId="2674090957" sldId="1020"/>
            <ac:picMk id="9" creationId="{51EBDC02-3196-4AD8-92D3-BE5D4ADE71FF}"/>
          </ac:picMkLst>
        </pc:picChg>
      </pc:sldChg>
      <pc:sldChg chg="addSp delSp modSp del">
        <pc:chgData name="nathan@spoonrivercounseling.com" userId="S::urn:spo:guest#nathan@spoonrivercounseling.com::" providerId="AD" clId="Web-{34C0041D-ED31-142D-E26B-1F5E85402FEA}" dt="2020-07-17T19:01:06.888" v="122"/>
        <pc:sldMkLst>
          <pc:docMk/>
          <pc:sldMk cId="2225926495" sldId="1021"/>
        </pc:sldMkLst>
        <pc:spChg chg="add mod">
          <ac:chgData name="nathan@spoonrivercounseling.com" userId="S::urn:spo:guest#nathan@spoonrivercounseling.com::" providerId="AD" clId="Web-{34C0041D-ED31-142D-E26B-1F5E85402FEA}" dt="2020-07-17T19:00:15.464" v="108"/>
          <ac:spMkLst>
            <pc:docMk/>
            <pc:sldMk cId="2225926495" sldId="1021"/>
            <ac:spMk id="3" creationId="{FCF7F72D-E5A9-4A65-B95F-33B7841B4F1D}"/>
          </ac:spMkLst>
        </pc:spChg>
        <pc:spChg chg="mod">
          <ac:chgData name="nathan@spoonrivercounseling.com" userId="S::urn:spo:guest#nathan@spoonrivercounseling.com::" providerId="AD" clId="Web-{34C0041D-ED31-142D-E26B-1F5E85402FEA}" dt="2020-07-17T18:59:20.070" v="96" actId="20577"/>
          <ac:spMkLst>
            <pc:docMk/>
            <pc:sldMk cId="2225926495" sldId="1021"/>
            <ac:spMk id="6" creationId="{36545C30-324B-4CC1-AF03-ADC789C54100}"/>
          </ac:spMkLst>
        </pc:spChg>
        <pc:spChg chg="mod">
          <ac:chgData name="nathan@spoonrivercounseling.com" userId="S::urn:spo:guest#nathan@spoonrivercounseling.com::" providerId="AD" clId="Web-{34C0041D-ED31-142D-E26B-1F5E85402FEA}" dt="2020-07-17T18:55:11.400" v="29" actId="20577"/>
          <ac:spMkLst>
            <pc:docMk/>
            <pc:sldMk cId="2225926495" sldId="1021"/>
            <ac:spMk id="7" creationId="{24189385-0C1C-47DF-B24B-4A6C2E74CCD8}"/>
          </ac:spMkLst>
        </pc:spChg>
        <pc:picChg chg="del mod">
          <ac:chgData name="nathan@spoonrivercounseling.com" userId="S::urn:spo:guest#nathan@spoonrivercounseling.com::" providerId="AD" clId="Web-{34C0041D-ED31-142D-E26B-1F5E85402FEA}" dt="2020-07-17T19:00:15.464" v="108"/>
          <ac:picMkLst>
            <pc:docMk/>
            <pc:sldMk cId="2225926495" sldId="1021"/>
            <ac:picMk id="5" creationId="{F718980B-9D6C-4DB4-8919-358F35FDC3FC}"/>
          </ac:picMkLst>
        </pc:picChg>
      </pc:sldChg>
      <pc:sldChg chg="addSp modSp mod modClrScheme chgLayout">
        <pc:chgData name="nathan@spoonrivercounseling.com" userId="S::urn:spo:guest#nathan@spoonrivercounseling.com::" providerId="AD" clId="Web-{34C0041D-ED31-142D-E26B-1F5E85402FEA}" dt="2020-07-17T19:00:46.778" v="119" actId="20577"/>
        <pc:sldMkLst>
          <pc:docMk/>
          <pc:sldMk cId="621400886" sldId="1022"/>
        </pc:sldMkLst>
        <pc:spChg chg="add mod">
          <ac:chgData name="nathan@spoonrivercounseling.com" userId="S::urn:spo:guest#nathan@spoonrivercounseling.com::" providerId="AD" clId="Web-{34C0041D-ED31-142D-E26B-1F5E85402FEA}" dt="2020-07-17T19:00:46.778" v="119" actId="20577"/>
          <ac:spMkLst>
            <pc:docMk/>
            <pc:sldMk cId="621400886" sldId="1022"/>
            <ac:spMk id="2" creationId="{2679E84F-D783-4A93-800E-776330B3F489}"/>
          </ac:spMkLst>
        </pc:spChg>
        <pc:spChg chg="add mod">
          <ac:chgData name="nathan@spoonrivercounseling.com" userId="S::urn:spo:guest#nathan@spoonrivercounseling.com::" providerId="AD" clId="Web-{34C0041D-ED31-142D-E26B-1F5E85402FEA}" dt="2020-07-17T18:58:46.943" v="92" actId="1076"/>
          <ac:spMkLst>
            <pc:docMk/>
            <pc:sldMk cId="621400886" sldId="1022"/>
            <ac:spMk id="3" creationId="{01670EED-704E-4BD2-8F05-A68DBF5C2874}"/>
          </ac:spMkLst>
        </pc:spChg>
        <pc:spChg chg="add mod">
          <ac:chgData name="nathan@spoonrivercounseling.com" userId="S::urn:spo:guest#nathan@spoonrivercounseling.com::" providerId="AD" clId="Web-{34C0041D-ED31-142D-E26B-1F5E85402FEA}" dt="2020-07-17T18:59:56.510" v="105" actId="1076"/>
          <ac:spMkLst>
            <pc:docMk/>
            <pc:sldMk cId="621400886" sldId="1022"/>
            <ac:spMk id="4" creationId="{B222EBDD-381F-4277-AEA4-F00F18B86718}"/>
          </ac:spMkLst>
        </pc:spChg>
        <pc:spChg chg="mod ord">
          <ac:chgData name="nathan@spoonrivercounseling.com" userId="S::urn:spo:guest#nathan@spoonrivercounseling.com::" providerId="AD" clId="Web-{34C0041D-ED31-142D-E26B-1F5E85402FEA}" dt="2020-07-17T18:57:40.940" v="63" actId="14100"/>
          <ac:spMkLst>
            <pc:docMk/>
            <pc:sldMk cId="621400886" sldId="1022"/>
            <ac:spMk id="5" creationId="{BA04096E-A924-4610-BB34-AFD64B32621F}"/>
          </ac:spMkLst>
        </pc:spChg>
        <pc:spChg chg="mod ord">
          <ac:chgData name="nathan@spoonrivercounseling.com" userId="S::urn:spo:guest#nathan@spoonrivercounseling.com::" providerId="AD" clId="Web-{34C0041D-ED31-142D-E26B-1F5E85402FEA}" dt="2020-07-17T18:57:23.361" v="61" actId="14100"/>
          <ac:spMkLst>
            <pc:docMk/>
            <pc:sldMk cId="621400886" sldId="1022"/>
            <ac:spMk id="7" creationId="{45F6BEE9-59EE-46E2-8732-D6661B96C331}"/>
          </ac:spMkLst>
        </pc:spChg>
        <pc:picChg chg="add mod">
          <ac:chgData name="nathan@spoonrivercounseling.com" userId="S::urn:spo:guest#nathan@spoonrivercounseling.com::" providerId="AD" clId="Web-{34C0041D-ED31-142D-E26B-1F5E85402FEA}" dt="2020-07-17T19:00:35.855" v="112" actId="1076"/>
          <ac:picMkLst>
            <pc:docMk/>
            <pc:sldMk cId="621400886" sldId="1022"/>
            <ac:picMk id="6" creationId="{C3BAFF00-E923-4E94-9DFB-1AB442EF542A}"/>
          </ac:picMkLst>
        </pc:picChg>
        <pc:picChg chg="mod ord">
          <ac:chgData name="nathan@spoonrivercounseling.com" userId="S::urn:spo:guest#nathan@spoonrivercounseling.com::" providerId="AD" clId="Web-{34C0041D-ED31-142D-E26B-1F5E85402FEA}" dt="2020-07-17T18:58:50.475" v="93" actId="1076"/>
          <ac:picMkLst>
            <pc:docMk/>
            <pc:sldMk cId="621400886" sldId="1022"/>
            <ac:picMk id="9" creationId="{60F18A44-0C90-4A28-8B0D-A9F6E5D3115E}"/>
          </ac:picMkLst>
        </pc:picChg>
      </pc:sldChg>
      <pc:sldChg chg="del">
        <pc:chgData name="nathan@spoonrivercounseling.com" userId="S::urn:spo:guest#nathan@spoonrivercounseling.com::" providerId="AD" clId="Web-{34C0041D-ED31-142D-E26B-1F5E85402FEA}" dt="2020-07-17T20:05:39.727" v="286"/>
        <pc:sldMkLst>
          <pc:docMk/>
          <pc:sldMk cId="3386902463" sldId="1023"/>
        </pc:sldMkLst>
      </pc:sldChg>
      <pc:sldChg chg="addSp delSp modSp del">
        <pc:chgData name="nathan@spoonrivercounseling.com" userId="S::urn:spo:guest#nathan@spoonrivercounseling.com::" providerId="AD" clId="Web-{34C0041D-ED31-142D-E26B-1F5E85402FEA}" dt="2020-07-18T18:32:22.328" v="805"/>
        <pc:sldMkLst>
          <pc:docMk/>
          <pc:sldMk cId="1972312485" sldId="1026"/>
        </pc:sldMkLst>
        <pc:spChg chg="mod">
          <ac:chgData name="nathan@spoonrivercounseling.com" userId="S::urn:spo:guest#nathan@spoonrivercounseling.com::" providerId="AD" clId="Web-{34C0041D-ED31-142D-E26B-1F5E85402FEA}" dt="2020-07-18T18:30:11.290" v="788" actId="20577"/>
          <ac:spMkLst>
            <pc:docMk/>
            <pc:sldMk cId="1972312485" sldId="1026"/>
            <ac:spMk id="4" creationId="{30FF657C-5D35-40D7-8113-AE4F0ED5150A}"/>
          </ac:spMkLst>
        </pc:spChg>
        <pc:spChg chg="add mod">
          <ac:chgData name="nathan@spoonrivercounseling.com" userId="S::urn:spo:guest#nathan@spoonrivercounseling.com::" providerId="AD" clId="Web-{34C0041D-ED31-142D-E26B-1F5E85402FEA}" dt="2020-07-18T18:31:11.137" v="798"/>
          <ac:spMkLst>
            <pc:docMk/>
            <pc:sldMk cId="1972312485" sldId="1026"/>
            <ac:spMk id="5" creationId="{7C428133-040A-4772-88AF-B1D2CF7DBA7C}"/>
          </ac:spMkLst>
        </pc:spChg>
        <pc:picChg chg="del mod">
          <ac:chgData name="nathan@spoonrivercounseling.com" userId="S::urn:spo:guest#nathan@spoonrivercounseling.com::" providerId="AD" clId="Web-{34C0041D-ED31-142D-E26B-1F5E85402FEA}" dt="2020-07-18T18:31:11.137" v="798"/>
          <ac:picMkLst>
            <pc:docMk/>
            <pc:sldMk cId="1972312485" sldId="1026"/>
            <ac:picMk id="6" creationId="{85710461-5850-4DBA-9E17-EA3EEC5C29B5}"/>
          </ac:picMkLst>
        </pc:picChg>
      </pc:sldChg>
      <pc:sldChg chg="addSp modSp mod setBg setClrOvrMap">
        <pc:chgData name="nathan@spoonrivercounseling.com" userId="S::urn:spo:guest#nathan@spoonrivercounseling.com::" providerId="AD" clId="Web-{34C0041D-ED31-142D-E26B-1F5E85402FEA}" dt="2020-07-17T20:22:47.306" v="300" actId="1076"/>
        <pc:sldMkLst>
          <pc:docMk/>
          <pc:sldMk cId="2119044248" sldId="1029"/>
        </pc:sldMkLst>
        <pc:spChg chg="mod">
          <ac:chgData name="nathan@spoonrivercounseling.com" userId="S::urn:spo:guest#nathan@spoonrivercounseling.com::" providerId="AD" clId="Web-{34C0041D-ED31-142D-E26B-1F5E85402FEA}" dt="2020-07-17T20:21:37.271" v="290" actId="1076"/>
          <ac:spMkLst>
            <pc:docMk/>
            <pc:sldMk cId="2119044248" sldId="1029"/>
            <ac:spMk id="2" creationId="{C1E3362C-BC81-4A51-A45A-F40E879AEABF}"/>
          </ac:spMkLst>
        </pc:spChg>
        <pc:spChg chg="mod">
          <ac:chgData name="nathan@spoonrivercounseling.com" userId="S::urn:spo:guest#nathan@spoonrivercounseling.com::" providerId="AD" clId="Web-{34C0041D-ED31-142D-E26B-1F5E85402FEA}" dt="2020-07-17T20:22:47.306" v="300" actId="1076"/>
          <ac:spMkLst>
            <pc:docMk/>
            <pc:sldMk cId="2119044248" sldId="1029"/>
            <ac:spMk id="4" creationId="{CB46C90E-43A5-47B5-A1ED-0DFBBBA29325}"/>
          </ac:spMkLst>
        </pc:spChg>
        <pc:spChg chg="add">
          <ac:chgData name="nathan@spoonrivercounseling.com" userId="S::urn:spo:guest#nathan@spoonrivercounseling.com::" providerId="AD" clId="Web-{34C0041D-ED31-142D-E26B-1F5E85402FEA}" dt="2020-07-17T20:21:22.614" v="289"/>
          <ac:spMkLst>
            <pc:docMk/>
            <pc:sldMk cId="2119044248" sldId="1029"/>
            <ac:spMk id="10" creationId="{426C983B-669F-4099-AB0F-EE924B3B6B65}"/>
          </ac:spMkLst>
        </pc:spChg>
        <pc:spChg chg="add">
          <ac:chgData name="nathan@spoonrivercounseling.com" userId="S::urn:spo:guest#nathan@spoonrivercounseling.com::" providerId="AD" clId="Web-{34C0041D-ED31-142D-E26B-1F5E85402FEA}" dt="2020-07-17T20:21:22.614" v="289"/>
          <ac:spMkLst>
            <pc:docMk/>
            <pc:sldMk cId="2119044248" sldId="1029"/>
            <ac:spMk id="12" creationId="{FC1F8E27-8303-4D52-BCC3-97F6D77EF129}"/>
          </ac:spMkLst>
        </pc:spChg>
        <pc:spChg chg="add">
          <ac:chgData name="nathan@spoonrivercounseling.com" userId="S::urn:spo:guest#nathan@spoonrivercounseling.com::" providerId="AD" clId="Web-{34C0041D-ED31-142D-E26B-1F5E85402FEA}" dt="2020-07-17T20:21:22.614" v="289"/>
          <ac:spMkLst>
            <pc:docMk/>
            <pc:sldMk cId="2119044248" sldId="1029"/>
            <ac:spMk id="14" creationId="{4A5E1CEE-750A-4BE0-A649-AD40A7A9F3F0}"/>
          </ac:spMkLst>
        </pc:spChg>
        <pc:picChg chg="mod ord">
          <ac:chgData name="nathan@spoonrivercounseling.com" userId="S::urn:spo:guest#nathan@spoonrivercounseling.com::" providerId="AD" clId="Web-{34C0041D-ED31-142D-E26B-1F5E85402FEA}" dt="2020-07-17T20:21:22.614" v="289"/>
          <ac:picMkLst>
            <pc:docMk/>
            <pc:sldMk cId="2119044248" sldId="1029"/>
            <ac:picMk id="5" creationId="{3672E47D-7764-4F63-B329-2600AFDC5E72}"/>
          </ac:picMkLst>
        </pc:picChg>
      </pc:sldChg>
      <pc:sldChg chg="addSp delSp modSp new mod setBg modClrScheme chgLayout">
        <pc:chgData name="nathan@spoonrivercounseling.com" userId="S::urn:spo:guest#nathan@spoonrivercounseling.com::" providerId="AD" clId="Web-{34C0041D-ED31-142D-E26B-1F5E85402FEA}" dt="2020-07-18T18:32:12.828" v="804"/>
        <pc:sldMkLst>
          <pc:docMk/>
          <pc:sldMk cId="3179105531" sldId="1048"/>
        </pc:sldMkLst>
        <pc:spChg chg="mod ord">
          <ac:chgData name="nathan@spoonrivercounseling.com" userId="S::urn:spo:guest#nathan@spoonrivercounseling.com::" providerId="AD" clId="Web-{34C0041D-ED31-142D-E26B-1F5E85402FEA}" dt="2020-07-18T18:32:12.828" v="804"/>
          <ac:spMkLst>
            <pc:docMk/>
            <pc:sldMk cId="3179105531" sldId="1048"/>
            <ac:spMk id="2" creationId="{C49B0A10-E8C9-4884-B42A-DBFF69EB2913}"/>
          </ac:spMkLst>
        </pc:spChg>
        <pc:spChg chg="mod ord">
          <ac:chgData name="nathan@spoonrivercounseling.com" userId="S::urn:spo:guest#nathan@spoonrivercounseling.com::" providerId="AD" clId="Web-{34C0041D-ED31-142D-E26B-1F5E85402FEA}" dt="2020-07-18T18:32:12.828" v="804"/>
          <ac:spMkLst>
            <pc:docMk/>
            <pc:sldMk cId="3179105531" sldId="1048"/>
            <ac:spMk id="3" creationId="{9E5D4E76-7C17-4EC0-B27C-BC8318878AA0}"/>
          </ac:spMkLst>
        </pc:spChg>
        <pc:spChg chg="del mod ord">
          <ac:chgData name="nathan@spoonrivercounseling.com" userId="S::urn:spo:guest#nathan@spoonrivercounseling.com::" providerId="AD" clId="Web-{34C0041D-ED31-142D-E26B-1F5E85402FEA}" dt="2020-07-18T18:31:28.781" v="800"/>
          <ac:spMkLst>
            <pc:docMk/>
            <pc:sldMk cId="3179105531" sldId="1048"/>
            <ac:spMk id="4" creationId="{B3C73CE2-D1C7-4466-B48D-9528884466E3}"/>
          </ac:spMkLst>
        </pc:spChg>
        <pc:spChg chg="add del mod">
          <ac:chgData name="nathan@spoonrivercounseling.com" userId="S::urn:spo:guest#nathan@spoonrivercounseling.com::" providerId="AD" clId="Web-{34C0041D-ED31-142D-E26B-1F5E85402FEA}" dt="2020-07-18T18:30:31.744" v="793"/>
          <ac:spMkLst>
            <pc:docMk/>
            <pc:sldMk cId="3179105531" sldId="1048"/>
            <ac:spMk id="5" creationId="{8E6B5B0F-977F-4BE0-9C1F-3B3B86F13E3C}"/>
          </ac:spMkLst>
        </pc:spChg>
        <pc:spChg chg="add del">
          <ac:chgData name="nathan@spoonrivercounseling.com" userId="S::urn:spo:guest#nathan@spoonrivercounseling.com::" providerId="AD" clId="Web-{34C0041D-ED31-142D-E26B-1F5E85402FEA}" dt="2020-07-18T18:32:12.828" v="804"/>
          <ac:spMkLst>
            <pc:docMk/>
            <pc:sldMk cId="3179105531" sldId="1048"/>
            <ac:spMk id="11" creationId="{229B61F6-561C-44B1-809D-51A2F295F329}"/>
          </ac:spMkLst>
        </pc:spChg>
        <pc:spChg chg="add">
          <ac:chgData name="nathan@spoonrivercounseling.com" userId="S::urn:spo:guest#nathan@spoonrivercounseling.com::" providerId="AD" clId="Web-{34C0041D-ED31-142D-E26B-1F5E85402FEA}" dt="2020-07-18T18:32:12.828" v="804"/>
          <ac:spMkLst>
            <pc:docMk/>
            <pc:sldMk cId="3179105531" sldId="1048"/>
            <ac:spMk id="16" creationId="{8D77D416-66F5-413A-9B46-6289471B36B6}"/>
          </ac:spMkLst>
        </pc:spChg>
        <pc:picChg chg="add mod ord">
          <ac:chgData name="nathan@spoonrivercounseling.com" userId="S::urn:spo:guest#nathan@spoonrivercounseling.com::" providerId="AD" clId="Web-{34C0041D-ED31-142D-E26B-1F5E85402FEA}" dt="2020-07-18T18:32:12.828" v="804"/>
          <ac:picMkLst>
            <pc:docMk/>
            <pc:sldMk cId="3179105531" sldId="1048"/>
            <ac:picMk id="6" creationId="{B8AB970F-A908-4334-A2FE-F46C091CD076}"/>
          </ac:picMkLst>
        </pc:picChg>
      </pc:sldChg>
    </pc:docChg>
  </pc:docChgLst>
  <pc:docChgLst>
    <pc:chgData name="nathan@spoonrivercounseling.com" userId="S::urn:spo:guest#nathan@spoonrivercounseling.com::" providerId="AD" clId="Web-{81655050-F891-AC7B-44DD-3747F7CAAC93}"/>
    <pc:docChg chg="modSld">
      <pc:chgData name="nathan@spoonrivercounseling.com" userId="S::urn:spo:guest#nathan@spoonrivercounseling.com::" providerId="AD" clId="Web-{81655050-F891-AC7B-44DD-3747F7CAAC93}" dt="2020-07-14T20:29:51.774" v="915"/>
      <pc:docMkLst>
        <pc:docMk/>
      </pc:docMkLst>
      <pc:sldChg chg="addSp delSp modSp mod setBg modClrScheme chgLayout">
        <pc:chgData name="nathan@spoonrivercounseling.com" userId="S::urn:spo:guest#nathan@spoonrivercounseling.com::" providerId="AD" clId="Web-{81655050-F891-AC7B-44DD-3747F7CAAC93}" dt="2020-07-14T20:29:51.774" v="915"/>
        <pc:sldMkLst>
          <pc:docMk/>
          <pc:sldMk cId="888859274" sldId="1001"/>
        </pc:sldMkLst>
        <pc:spChg chg="mod ord">
          <ac:chgData name="nathan@spoonrivercounseling.com" userId="S::urn:spo:guest#nathan@spoonrivercounseling.com::" providerId="AD" clId="Web-{81655050-F891-AC7B-44DD-3747F7CAAC93}" dt="2020-07-14T20:29:51.774" v="915"/>
          <ac:spMkLst>
            <pc:docMk/>
            <pc:sldMk cId="888859274" sldId="1001"/>
            <ac:spMk id="2" creationId="{80A01968-08FC-4185-9CD8-2DDCE7853FE2}"/>
          </ac:spMkLst>
        </pc:spChg>
        <pc:spChg chg="mod ord">
          <ac:chgData name="nathan@spoonrivercounseling.com" userId="S::urn:spo:guest#nathan@spoonrivercounseling.com::" providerId="AD" clId="Web-{81655050-F891-AC7B-44DD-3747F7CAAC93}" dt="2020-07-14T20:29:51.774" v="915"/>
          <ac:spMkLst>
            <pc:docMk/>
            <pc:sldMk cId="888859274" sldId="1001"/>
            <ac:spMk id="3" creationId="{ADF925D9-CFEB-49A4-A57D-0E350DAA87F6}"/>
          </ac:spMkLst>
        </pc:spChg>
        <pc:spChg chg="del">
          <ac:chgData name="nathan@spoonrivercounseling.com" userId="S::urn:spo:guest#nathan@spoonrivercounseling.com::" providerId="AD" clId="Web-{81655050-F891-AC7B-44DD-3747F7CAAC93}" dt="2020-07-14T20:22:29.427" v="510"/>
          <ac:spMkLst>
            <pc:docMk/>
            <pc:sldMk cId="888859274" sldId="1001"/>
            <ac:spMk id="4" creationId="{F087E14D-A446-4B05-8735-7FD6C6859715}"/>
          </ac:spMkLst>
        </pc:spChg>
        <pc:spChg chg="add">
          <ac:chgData name="nathan@spoonrivercounseling.com" userId="S::urn:spo:guest#nathan@spoonrivercounseling.com::" providerId="AD" clId="Web-{81655050-F891-AC7B-44DD-3747F7CAAC93}" dt="2020-07-14T20:29:51.774" v="915"/>
          <ac:spMkLst>
            <pc:docMk/>
            <pc:sldMk cId="888859274" sldId="1001"/>
            <ac:spMk id="8" creationId="{BD4E11C7-7BD5-4045-AC27-3F529BEC73BA}"/>
          </ac:spMkLst>
        </pc:spChg>
        <pc:cxnChg chg="add">
          <ac:chgData name="nathan@spoonrivercounseling.com" userId="S::urn:spo:guest#nathan@spoonrivercounseling.com::" providerId="AD" clId="Web-{81655050-F891-AC7B-44DD-3747F7CAAC93}" dt="2020-07-14T20:29:51.774" v="915"/>
          <ac:cxnSpMkLst>
            <pc:docMk/>
            <pc:sldMk cId="888859274" sldId="1001"/>
            <ac:cxnSpMk id="10" creationId="{21FCCE20-1E4F-44FF-87B4-379D391A2D12}"/>
          </ac:cxnSpMkLst>
        </pc:cxnChg>
      </pc:sldChg>
      <pc:sldChg chg="delSp modSp mod modClrScheme chgLayout">
        <pc:chgData name="nathan@spoonrivercounseling.com" userId="S::urn:spo:guest#nathan@spoonrivercounseling.com::" providerId="AD" clId="Web-{81655050-F891-AC7B-44DD-3747F7CAAC93}" dt="2020-07-13T21:42:35.042" v="495" actId="20577"/>
        <pc:sldMkLst>
          <pc:docMk/>
          <pc:sldMk cId="779735081" sldId="1002"/>
        </pc:sldMkLst>
        <pc:spChg chg="mod ord">
          <ac:chgData name="nathan@spoonrivercounseling.com" userId="S::urn:spo:guest#nathan@spoonrivercounseling.com::" providerId="AD" clId="Web-{81655050-F891-AC7B-44DD-3747F7CAAC93}" dt="2020-07-13T21:28:47.558" v="196" actId="20577"/>
          <ac:spMkLst>
            <pc:docMk/>
            <pc:sldMk cId="779735081" sldId="1002"/>
            <ac:spMk id="2" creationId="{F53C6ECB-BCA2-4344-AED4-D8A242E5490B}"/>
          </ac:spMkLst>
        </pc:spChg>
        <pc:spChg chg="mod ord">
          <ac:chgData name="nathan@spoonrivercounseling.com" userId="S::urn:spo:guest#nathan@spoonrivercounseling.com::" providerId="AD" clId="Web-{81655050-F891-AC7B-44DD-3747F7CAAC93}" dt="2020-07-13T21:42:35.042" v="495" actId="20577"/>
          <ac:spMkLst>
            <pc:docMk/>
            <pc:sldMk cId="779735081" sldId="1002"/>
            <ac:spMk id="3" creationId="{2444A1CD-6BA1-45DB-B37B-B9F6248F5F81}"/>
          </ac:spMkLst>
        </pc:spChg>
        <pc:spChg chg="del">
          <ac:chgData name="nathan@spoonrivercounseling.com" userId="S::urn:spo:guest#nathan@spoonrivercounseling.com::" providerId="AD" clId="Web-{81655050-F891-AC7B-44DD-3747F7CAAC93}" dt="2020-07-13T21:28:02.120" v="162"/>
          <ac:spMkLst>
            <pc:docMk/>
            <pc:sldMk cId="779735081" sldId="1002"/>
            <ac:spMk id="4" creationId="{B1C7CDE4-D9B6-4ECF-9296-E962B7BDEB18}"/>
          </ac:spMkLst>
        </pc:spChg>
      </pc:sldChg>
      <pc:sldChg chg="addSp delSp modSp mod modClrScheme chgLayout">
        <pc:chgData name="nathan@spoonrivercounseling.com" userId="S::urn:spo:guest#nathan@spoonrivercounseling.com::" providerId="AD" clId="Web-{81655050-F891-AC7B-44DD-3747F7CAAC93}" dt="2020-07-13T21:27:03.855" v="161"/>
        <pc:sldMkLst>
          <pc:docMk/>
          <pc:sldMk cId="1972829708" sldId="1003"/>
        </pc:sldMkLst>
        <pc:spChg chg="mod ord">
          <ac:chgData name="nathan@spoonrivercounseling.com" userId="S::urn:spo:guest#nathan@spoonrivercounseling.com::" providerId="AD" clId="Web-{81655050-F891-AC7B-44DD-3747F7CAAC93}" dt="2020-07-13T21:21:14.292" v="158" actId="20577"/>
          <ac:spMkLst>
            <pc:docMk/>
            <pc:sldMk cId="1972829708" sldId="1003"/>
            <ac:spMk id="2" creationId="{81BA1204-61DE-4264-A66B-F3A75D50E1E6}"/>
          </ac:spMkLst>
        </pc:spChg>
        <pc:spChg chg="del mod ord">
          <ac:chgData name="nathan@spoonrivercounseling.com" userId="S::urn:spo:guest#nathan@spoonrivercounseling.com::" providerId="AD" clId="Web-{81655050-F891-AC7B-44DD-3747F7CAAC93}" dt="2020-07-13T21:27:03.855" v="161"/>
          <ac:spMkLst>
            <pc:docMk/>
            <pc:sldMk cId="1972829708" sldId="1003"/>
            <ac:spMk id="3" creationId="{8C3A4B3A-26E7-4C8E-8E76-5FA5A0FA0BE3}"/>
          </ac:spMkLst>
        </pc:spChg>
        <pc:spChg chg="del">
          <ac:chgData name="nathan@spoonrivercounseling.com" userId="S::urn:spo:guest#nathan@spoonrivercounseling.com::" providerId="AD" clId="Web-{81655050-F891-AC7B-44DD-3747F7CAAC93}" dt="2020-07-13T21:21:01.042" v="141"/>
          <ac:spMkLst>
            <pc:docMk/>
            <pc:sldMk cId="1972829708" sldId="1003"/>
            <ac:spMk id="4" creationId="{A2556F5F-2DD8-40AD-B326-3140EF635C06}"/>
          </ac:spMkLst>
        </pc:spChg>
        <pc:picChg chg="add mod ord">
          <ac:chgData name="nathan@spoonrivercounseling.com" userId="S::urn:spo:guest#nathan@spoonrivercounseling.com::" providerId="AD" clId="Web-{81655050-F891-AC7B-44DD-3747F7CAAC93}" dt="2020-07-13T21:27:03.855" v="161"/>
          <ac:picMkLst>
            <pc:docMk/>
            <pc:sldMk cId="1972829708" sldId="1003"/>
            <ac:picMk id="5" creationId="{AA2BBE5E-3123-44F6-88EB-E4321B5266CA}"/>
          </ac:picMkLst>
        </pc:picChg>
      </pc:sldChg>
      <pc:sldChg chg="addSp delSp modSp mod setBg modClrScheme delDesignElem chgLayout">
        <pc:chgData name="nathan@spoonrivercounseling.com" userId="S::urn:spo:guest#nathan@spoonrivercounseling.com::" providerId="AD" clId="Web-{81655050-F891-AC7B-44DD-3747F7CAAC93}" dt="2020-07-13T21:17:12.120" v="139" actId="20577"/>
        <pc:sldMkLst>
          <pc:docMk/>
          <pc:sldMk cId="4097006243" sldId="1004"/>
        </pc:sldMkLst>
        <pc:spChg chg="mod ord">
          <ac:chgData name="nathan@spoonrivercounseling.com" userId="S::urn:spo:guest#nathan@spoonrivercounseling.com::" providerId="AD" clId="Web-{81655050-F891-AC7B-44DD-3747F7CAAC93}" dt="2020-07-13T21:00:51.449" v="13"/>
          <ac:spMkLst>
            <pc:docMk/>
            <pc:sldMk cId="4097006243" sldId="1004"/>
            <ac:spMk id="5" creationId="{4139FFB4-DE84-455A-9AFB-87617C108E44}"/>
          </ac:spMkLst>
        </pc:spChg>
        <pc:spChg chg="mod ord">
          <ac:chgData name="nathan@spoonrivercounseling.com" userId="S::urn:spo:guest#nathan@spoonrivercounseling.com::" providerId="AD" clId="Web-{81655050-F891-AC7B-44DD-3747F7CAAC93}" dt="2020-07-13T21:17:12.120" v="139" actId="20577"/>
          <ac:spMkLst>
            <pc:docMk/>
            <pc:sldMk cId="4097006243" sldId="1004"/>
            <ac:spMk id="7" creationId="{4F21F183-6EA9-45D4-AD83-AFC1F6AF1C87}"/>
          </ac:spMkLst>
        </pc:spChg>
        <pc:spChg chg="add">
          <ac:chgData name="nathan@spoonrivercounseling.com" userId="S::urn:spo:guest#nathan@spoonrivercounseling.com::" providerId="AD" clId="Web-{81655050-F891-AC7B-44DD-3747F7CAAC93}" dt="2020-07-13T21:00:51.449" v="13"/>
          <ac:spMkLst>
            <pc:docMk/>
            <pc:sldMk cId="4097006243" sldId="1004"/>
            <ac:spMk id="14" creationId="{229B61F6-561C-44B1-809D-51A2F295F329}"/>
          </ac:spMkLst>
        </pc:spChg>
        <pc:spChg chg="del">
          <ac:chgData name="nathan@spoonrivercounseling.com" userId="S::urn:spo:guest#nathan@spoonrivercounseling.com::" providerId="AD" clId="Web-{81655050-F891-AC7B-44DD-3747F7CAAC93}" dt="2020-07-13T21:00:44.839" v="12"/>
          <ac:spMkLst>
            <pc:docMk/>
            <pc:sldMk cId="4097006243" sldId="1004"/>
            <ac:spMk id="16" creationId="{37D54B6C-87D0-4C03-8335-3955179D2B5B}"/>
          </ac:spMkLst>
        </pc:spChg>
        <pc:picChg chg="mod ord modCrop">
          <ac:chgData name="nathan@spoonrivercounseling.com" userId="S::urn:spo:guest#nathan@spoonrivercounseling.com::" providerId="AD" clId="Web-{81655050-F891-AC7B-44DD-3747F7CAAC93}" dt="2020-07-13T21:00:51.449" v="13"/>
          <ac:picMkLst>
            <pc:docMk/>
            <pc:sldMk cId="4097006243" sldId="1004"/>
            <ac:picMk id="9" creationId="{43B0FD31-5BBD-4C45-9E99-E9E43E8189BF}"/>
          </ac:picMkLst>
        </pc:picChg>
      </pc:sldChg>
      <pc:sldChg chg="delSp mod modClrScheme delDesignElem chgLayout">
        <pc:chgData name="nathan@spoonrivercounseling.com" userId="S::urn:spo:guest#nathan@spoonrivercounseling.com::" providerId="AD" clId="Web-{81655050-F891-AC7B-44DD-3747F7CAAC93}" dt="2020-07-13T21:00:22.902" v="11"/>
        <pc:sldMkLst>
          <pc:docMk/>
          <pc:sldMk cId="1932774026" sldId="1005"/>
        </pc:sldMkLst>
        <pc:spChg chg="del">
          <ac:chgData name="nathan@spoonrivercounseling.com" userId="S::urn:spo:guest#nathan@spoonrivercounseling.com::" providerId="AD" clId="Web-{81655050-F891-AC7B-44DD-3747F7CAAC93}" dt="2020-07-13T21:00:22.902" v="11"/>
          <ac:spMkLst>
            <pc:docMk/>
            <pc:sldMk cId="1932774026" sldId="1005"/>
            <ac:spMk id="71" creationId="{E24F7045-1B8B-4422-9330-0BC8BF6065E3}"/>
          </ac:spMkLst>
        </pc:spChg>
        <pc:spChg chg="del">
          <ac:chgData name="nathan@spoonrivercounseling.com" userId="S::urn:spo:guest#nathan@spoonrivercounseling.com::" providerId="AD" clId="Web-{81655050-F891-AC7B-44DD-3747F7CAAC93}" dt="2020-07-13T21:00:22.902" v="11"/>
          <ac:spMkLst>
            <pc:docMk/>
            <pc:sldMk cId="1932774026" sldId="1005"/>
            <ac:spMk id="73" creationId="{7ED0B3BD-E968-4364-878A-47D3A6AEF099}"/>
          </ac:spMkLst>
        </pc:spChg>
        <pc:spChg chg="del">
          <ac:chgData name="nathan@spoonrivercounseling.com" userId="S::urn:spo:guest#nathan@spoonrivercounseling.com::" providerId="AD" clId="Web-{81655050-F891-AC7B-44DD-3747F7CAAC93}" dt="2020-07-13T21:00:22.902" v="11"/>
          <ac:spMkLst>
            <pc:docMk/>
            <pc:sldMk cId="1932774026" sldId="1005"/>
            <ac:spMk id="75" creationId="{C8E5BCBF-E5D0-444B-A584-4A5FF79F9D7E}"/>
          </ac:spMkLst>
        </pc:spChg>
      </pc:sldChg>
      <pc:sldChg chg="modSp mod modClrScheme chgLayout">
        <pc:chgData name="nathan@spoonrivercounseling.com" userId="S::urn:spo:guest#nathan@spoonrivercounseling.com::" providerId="AD" clId="Web-{81655050-F891-AC7B-44DD-3747F7CAAC93}" dt="2020-07-13T21:00:10.621" v="10"/>
        <pc:sldMkLst>
          <pc:docMk/>
          <pc:sldMk cId="3769280453" sldId="1006"/>
        </pc:sldMkLst>
        <pc:spChg chg="mod ord">
          <ac:chgData name="nathan@spoonrivercounseling.com" userId="S::urn:spo:guest#nathan@spoonrivercounseling.com::" providerId="AD" clId="Web-{81655050-F891-AC7B-44DD-3747F7CAAC93}" dt="2020-07-13T21:00:10.621" v="10"/>
          <ac:spMkLst>
            <pc:docMk/>
            <pc:sldMk cId="3769280453" sldId="1006"/>
            <ac:spMk id="2" creationId="{6BA722F8-8B25-4974-95C2-1DACFCCBF143}"/>
          </ac:spMkLst>
        </pc:spChg>
        <pc:spChg chg="mod ord">
          <ac:chgData name="nathan@spoonrivercounseling.com" userId="S::urn:spo:guest#nathan@spoonrivercounseling.com::" providerId="AD" clId="Web-{81655050-F891-AC7B-44DD-3747F7CAAC93}" dt="2020-07-13T21:00:10.621" v="10"/>
          <ac:spMkLst>
            <pc:docMk/>
            <pc:sldMk cId="3769280453" sldId="1006"/>
            <ac:spMk id="3" creationId="{8E4EEED5-8ADF-4F91-AFC9-AD307AE1FA7F}"/>
          </ac:spMkLst>
        </pc:spChg>
      </pc:sldChg>
      <pc:sldChg chg="modSp mod modClrScheme chgLayout">
        <pc:chgData name="nathan@spoonrivercounseling.com" userId="S::urn:spo:guest#nathan@spoonrivercounseling.com::" providerId="AD" clId="Web-{81655050-F891-AC7B-44DD-3747F7CAAC93}" dt="2020-07-13T20:59:16.371" v="8"/>
        <pc:sldMkLst>
          <pc:docMk/>
          <pc:sldMk cId="4091032225" sldId="1007"/>
        </pc:sldMkLst>
        <pc:spChg chg="mod ord">
          <ac:chgData name="nathan@spoonrivercounseling.com" userId="S::urn:spo:guest#nathan@spoonrivercounseling.com::" providerId="AD" clId="Web-{81655050-F891-AC7B-44DD-3747F7CAAC93}" dt="2020-07-13T20:59:16.371" v="8"/>
          <ac:spMkLst>
            <pc:docMk/>
            <pc:sldMk cId="4091032225" sldId="1007"/>
            <ac:spMk id="5" creationId="{17BBC809-D74B-4B4D-993F-DFDF9886C3D5}"/>
          </ac:spMkLst>
        </pc:spChg>
        <pc:spChg chg="mod ord">
          <ac:chgData name="nathan@spoonrivercounseling.com" userId="S::urn:spo:guest#nathan@spoonrivercounseling.com::" providerId="AD" clId="Web-{81655050-F891-AC7B-44DD-3747F7CAAC93}" dt="2020-07-13T20:59:16.371" v="8"/>
          <ac:spMkLst>
            <pc:docMk/>
            <pc:sldMk cId="4091032225" sldId="1007"/>
            <ac:spMk id="6" creationId="{8796A3EC-F9AA-4ABD-842D-677D3B3BF37E}"/>
          </ac:spMkLst>
        </pc:spChg>
        <pc:picChg chg="mod ord">
          <ac:chgData name="nathan@spoonrivercounseling.com" userId="S::urn:spo:guest#nathan@spoonrivercounseling.com::" providerId="AD" clId="Web-{81655050-F891-AC7B-44DD-3747F7CAAC93}" dt="2020-07-13T20:59:16.371" v="8"/>
          <ac:picMkLst>
            <pc:docMk/>
            <pc:sldMk cId="4091032225" sldId="1007"/>
            <ac:picMk id="9" creationId="{D8F28D9C-BDC9-4EE8-87B4-9044A6A54993}"/>
          </ac:picMkLst>
        </pc:picChg>
      </pc:sldChg>
      <pc:sldChg chg="delSp modSp mod modClrScheme chgLayout">
        <pc:chgData name="nathan@spoonrivercounseling.com" userId="S::urn:spo:guest#nathan@spoonrivercounseling.com::" providerId="AD" clId="Web-{81655050-F891-AC7B-44DD-3747F7CAAC93}" dt="2020-07-14T19:59:50.673" v="509"/>
        <pc:sldMkLst>
          <pc:docMk/>
          <pc:sldMk cId="2737539598" sldId="1008"/>
        </pc:sldMkLst>
        <pc:spChg chg="mod ord">
          <ac:chgData name="nathan@spoonrivercounseling.com" userId="S::urn:spo:guest#nathan@spoonrivercounseling.com::" providerId="AD" clId="Web-{81655050-F891-AC7B-44DD-3747F7CAAC93}" dt="2020-07-13T20:58:50.761" v="1"/>
          <ac:spMkLst>
            <pc:docMk/>
            <pc:sldMk cId="2737539598" sldId="1008"/>
            <ac:spMk id="2" creationId="{9CD6D1EB-6AFE-47B2-B5D1-AC0D10658C31}"/>
          </ac:spMkLst>
        </pc:spChg>
        <pc:spChg chg="mod ord">
          <ac:chgData name="nathan@spoonrivercounseling.com" userId="S::urn:spo:guest#nathan@spoonrivercounseling.com::" providerId="AD" clId="Web-{81655050-F891-AC7B-44DD-3747F7CAAC93}" dt="2020-07-13T20:59:05.230" v="6" actId="20577"/>
          <ac:spMkLst>
            <pc:docMk/>
            <pc:sldMk cId="2737539598" sldId="1008"/>
            <ac:spMk id="6" creationId="{0E03821A-8D2B-4CD0-8414-4CEF28804FAA}"/>
          </ac:spMkLst>
        </pc:spChg>
        <pc:spChg chg="del mod ord">
          <ac:chgData name="nathan@spoonrivercounseling.com" userId="S::urn:spo:guest#nathan@spoonrivercounseling.com::" providerId="AD" clId="Web-{81655050-F891-AC7B-44DD-3747F7CAAC93}" dt="2020-07-14T19:59:50.673" v="509"/>
          <ac:spMkLst>
            <pc:docMk/>
            <pc:sldMk cId="2737539598" sldId="1008"/>
            <ac:spMk id="7" creationId="{CBE5874B-E7E1-4685-AB7D-3C25F0DDDC57}"/>
          </ac:spMkLst>
        </pc:spChg>
      </pc:sldChg>
      <pc:sldChg chg="modSp">
        <pc:chgData name="nathan@spoonrivercounseling.com" userId="S::urn:spo:guest#nathan@spoonrivercounseling.com::" providerId="AD" clId="Web-{81655050-F891-AC7B-44DD-3747F7CAAC93}" dt="2020-07-13T21:16:04.558" v="123" actId="14100"/>
        <pc:sldMkLst>
          <pc:docMk/>
          <pc:sldMk cId="2296897144" sldId="1010"/>
        </pc:sldMkLst>
        <pc:spChg chg="mod">
          <ac:chgData name="nathan@spoonrivercounseling.com" userId="S::urn:spo:guest#nathan@spoonrivercounseling.com::" providerId="AD" clId="Web-{81655050-F891-AC7B-44DD-3747F7CAAC93}" dt="2020-07-13T21:16:04.558" v="123" actId="14100"/>
          <ac:spMkLst>
            <pc:docMk/>
            <pc:sldMk cId="2296897144" sldId="1010"/>
            <ac:spMk id="2" creationId="{686039B2-3EEA-4D63-9017-5A0EF1906C29}"/>
          </ac:spMkLst>
        </pc:spChg>
      </pc:sldChg>
      <pc:sldChg chg="modSp">
        <pc:chgData name="nathan@spoonrivercounseling.com" userId="S::urn:spo:guest#nathan@spoonrivercounseling.com::" providerId="AD" clId="Web-{81655050-F891-AC7B-44DD-3747F7CAAC93}" dt="2020-07-13T21:15:00.511" v="100" actId="1076"/>
        <pc:sldMkLst>
          <pc:docMk/>
          <pc:sldMk cId="1369045304" sldId="1014"/>
        </pc:sldMkLst>
        <pc:picChg chg="mod">
          <ac:chgData name="nathan@spoonrivercounseling.com" userId="S::urn:spo:guest#nathan@spoonrivercounseling.com::" providerId="AD" clId="Web-{81655050-F891-AC7B-44DD-3747F7CAAC93}" dt="2020-07-13T21:15:00.511" v="100" actId="1076"/>
          <ac:picMkLst>
            <pc:docMk/>
            <pc:sldMk cId="1369045304" sldId="1014"/>
            <ac:picMk id="9" creationId="{83FE707F-1428-4572-BADC-B52C522AD7CC}"/>
          </ac:picMkLst>
        </pc:picChg>
      </pc:sldChg>
      <pc:sldChg chg="modSp">
        <pc:chgData name="nathan@spoonrivercounseling.com" userId="S::urn:spo:guest#nathan@spoonrivercounseling.com::" providerId="AD" clId="Web-{81655050-F891-AC7B-44DD-3747F7CAAC93}" dt="2020-07-14T19:58:32.157" v="508" actId="1076"/>
        <pc:sldMkLst>
          <pc:docMk/>
          <pc:sldMk cId="2037277304" sldId="1015"/>
        </pc:sldMkLst>
        <pc:picChg chg="mod">
          <ac:chgData name="nathan@spoonrivercounseling.com" userId="S::urn:spo:guest#nathan@spoonrivercounseling.com::" providerId="AD" clId="Web-{81655050-F891-AC7B-44DD-3747F7CAAC93}" dt="2020-07-14T19:58:32.157" v="508" actId="1076"/>
          <ac:picMkLst>
            <pc:docMk/>
            <pc:sldMk cId="2037277304" sldId="1015"/>
            <ac:picMk id="7" creationId="{9C8FC876-5E9D-4F88-A114-9A50CACF373D}"/>
          </ac:picMkLst>
        </pc:picChg>
        <pc:picChg chg="mod">
          <ac:chgData name="nathan@spoonrivercounseling.com" userId="S::urn:spo:guest#nathan@spoonrivercounseling.com::" providerId="AD" clId="Web-{81655050-F891-AC7B-44DD-3747F7CAAC93}" dt="2020-07-14T19:58:28.782" v="507" actId="14100"/>
          <ac:picMkLst>
            <pc:docMk/>
            <pc:sldMk cId="2037277304" sldId="1015"/>
            <ac:picMk id="9" creationId="{447C69CC-6AAE-416B-A70E-67F5EF7C34D4}"/>
          </ac:picMkLst>
        </pc:picChg>
      </pc:sldChg>
      <pc:sldChg chg="modSp">
        <pc:chgData name="nathan@spoonrivercounseling.com" userId="S::urn:spo:guest#nathan@spoonrivercounseling.com::" providerId="AD" clId="Web-{81655050-F891-AC7B-44DD-3747F7CAAC93}" dt="2020-07-14T19:57:57.047" v="504" actId="14100"/>
        <pc:sldMkLst>
          <pc:docMk/>
          <pc:sldMk cId="2674090957" sldId="1020"/>
        </pc:sldMkLst>
        <pc:spChg chg="mod">
          <ac:chgData name="nathan@spoonrivercounseling.com" userId="S::urn:spo:guest#nathan@spoonrivercounseling.com::" providerId="AD" clId="Web-{81655050-F891-AC7B-44DD-3747F7CAAC93}" dt="2020-07-14T19:57:57.047" v="504" actId="14100"/>
          <ac:spMkLst>
            <pc:docMk/>
            <pc:sldMk cId="2674090957" sldId="1020"/>
            <ac:spMk id="5" creationId="{6904E76F-9D6B-4AD0-A489-B2F2AEA46C52}"/>
          </ac:spMkLst>
        </pc:spChg>
        <pc:spChg chg="mod">
          <ac:chgData name="nathan@spoonrivercounseling.com" userId="S::urn:spo:guest#nathan@spoonrivercounseling.com::" providerId="AD" clId="Web-{81655050-F891-AC7B-44DD-3747F7CAAC93}" dt="2020-07-13T21:14:25.308" v="94" actId="20577"/>
          <ac:spMkLst>
            <pc:docMk/>
            <pc:sldMk cId="2674090957" sldId="1020"/>
            <ac:spMk id="7" creationId="{88BC5A34-E6D1-4CC9-96D9-FF84F7A182AB}"/>
          </ac:spMkLst>
        </pc:spChg>
      </pc:sldChg>
      <pc:sldChg chg="modSp mod modClrScheme chgLayout">
        <pc:chgData name="nathan@spoonrivercounseling.com" userId="S::urn:spo:guest#nathan@spoonrivercounseling.com::" providerId="AD" clId="Web-{81655050-F891-AC7B-44DD-3747F7CAAC93}" dt="2020-07-13T20:58:27.839" v="0"/>
        <pc:sldMkLst>
          <pc:docMk/>
          <pc:sldMk cId="621400886" sldId="1022"/>
        </pc:sldMkLst>
        <pc:spChg chg="mod ord">
          <ac:chgData name="nathan@spoonrivercounseling.com" userId="S::urn:spo:guest#nathan@spoonrivercounseling.com::" providerId="AD" clId="Web-{81655050-F891-AC7B-44DD-3747F7CAAC93}" dt="2020-07-13T20:58:27.839" v="0"/>
          <ac:spMkLst>
            <pc:docMk/>
            <pc:sldMk cId="621400886" sldId="1022"/>
            <ac:spMk id="5" creationId="{BA04096E-A924-4610-BB34-AFD64B32621F}"/>
          </ac:spMkLst>
        </pc:spChg>
        <pc:spChg chg="mod ord">
          <ac:chgData name="nathan@spoonrivercounseling.com" userId="S::urn:spo:guest#nathan@spoonrivercounseling.com::" providerId="AD" clId="Web-{81655050-F891-AC7B-44DD-3747F7CAAC93}" dt="2020-07-13T20:58:27.839" v="0"/>
          <ac:spMkLst>
            <pc:docMk/>
            <pc:sldMk cId="621400886" sldId="1022"/>
            <ac:spMk id="7" creationId="{45F6BEE9-59EE-46E2-8732-D6661B96C331}"/>
          </ac:spMkLst>
        </pc:spChg>
        <pc:picChg chg="mod ord">
          <ac:chgData name="nathan@spoonrivercounseling.com" userId="S::urn:spo:guest#nathan@spoonrivercounseling.com::" providerId="AD" clId="Web-{81655050-F891-AC7B-44DD-3747F7CAAC93}" dt="2020-07-13T20:58:27.839" v="0"/>
          <ac:picMkLst>
            <pc:docMk/>
            <pc:sldMk cId="621400886" sldId="1022"/>
            <ac:picMk id="9" creationId="{60F18A44-0C90-4A28-8B0D-A9F6E5D3115E}"/>
          </ac:picMkLst>
        </pc:picChg>
      </pc:sldChg>
      <pc:sldChg chg="modSp mod modClrScheme chgLayout">
        <pc:chgData name="nathan@spoonrivercounseling.com" userId="S::urn:spo:guest#nathan@spoonrivercounseling.com::" providerId="AD" clId="Web-{81655050-F891-AC7B-44DD-3747F7CAAC93}" dt="2020-07-13T21:02:37.339" v="22" actId="20577"/>
        <pc:sldMkLst>
          <pc:docMk/>
          <pc:sldMk cId="985302037" sldId="1028"/>
        </pc:sldMkLst>
        <pc:spChg chg="mod">
          <ac:chgData name="nathan@spoonrivercounseling.com" userId="S::urn:spo:guest#nathan@spoonrivercounseling.com::" providerId="AD" clId="Web-{81655050-F891-AC7B-44DD-3747F7CAAC93}" dt="2020-07-13T21:02:37.339" v="22" actId="20577"/>
          <ac:spMkLst>
            <pc:docMk/>
            <pc:sldMk cId="985302037" sldId="1028"/>
            <ac:spMk id="7" creationId="{1B1485C5-EB35-4081-9C03-F8887DAA0616}"/>
          </ac:spMkLst>
        </pc:spChg>
        <pc:picChg chg="mod">
          <ac:chgData name="nathan@spoonrivercounseling.com" userId="S::urn:spo:guest#nathan@spoonrivercounseling.com::" providerId="AD" clId="Web-{81655050-F891-AC7B-44DD-3747F7CAAC93}" dt="2020-07-13T21:01:43.964" v="16" actId="14100"/>
          <ac:picMkLst>
            <pc:docMk/>
            <pc:sldMk cId="985302037" sldId="1028"/>
            <ac:picMk id="5" creationId="{F3A02EEB-1299-4751-B880-A4693920E104}"/>
          </ac:picMkLst>
        </pc:picChg>
      </pc:sldChg>
      <pc:sldChg chg="modSp mod modClrScheme chgLayout">
        <pc:chgData name="nathan@spoonrivercounseling.com" userId="S::urn:spo:guest#nathan@spoonrivercounseling.com::" providerId="AD" clId="Web-{81655050-F891-AC7B-44DD-3747F7CAAC93}" dt="2020-07-13T20:59:39.449" v="9"/>
        <pc:sldMkLst>
          <pc:docMk/>
          <pc:sldMk cId="2119044248" sldId="1029"/>
        </pc:sldMkLst>
        <pc:spChg chg="mod ord">
          <ac:chgData name="nathan@spoonrivercounseling.com" userId="S::urn:spo:guest#nathan@spoonrivercounseling.com::" providerId="AD" clId="Web-{81655050-F891-AC7B-44DD-3747F7CAAC93}" dt="2020-07-13T20:59:39.449" v="9"/>
          <ac:spMkLst>
            <pc:docMk/>
            <pc:sldMk cId="2119044248" sldId="1029"/>
            <ac:spMk id="2" creationId="{C1E3362C-BC81-4A51-A45A-F40E879AEABF}"/>
          </ac:spMkLst>
        </pc:spChg>
        <pc:spChg chg="mod ord">
          <ac:chgData name="nathan@spoonrivercounseling.com" userId="S::urn:spo:guest#nathan@spoonrivercounseling.com::" providerId="AD" clId="Web-{81655050-F891-AC7B-44DD-3747F7CAAC93}" dt="2020-07-13T20:59:39.449" v="9"/>
          <ac:spMkLst>
            <pc:docMk/>
            <pc:sldMk cId="2119044248" sldId="1029"/>
            <ac:spMk id="4" creationId="{CB46C90E-43A5-47B5-A1ED-0DFBBBA29325}"/>
          </ac:spMkLst>
        </pc:spChg>
        <pc:picChg chg="mod ord">
          <ac:chgData name="nathan@spoonrivercounseling.com" userId="S::urn:spo:guest#nathan@spoonrivercounseling.com::" providerId="AD" clId="Web-{81655050-F891-AC7B-44DD-3747F7CAAC93}" dt="2020-07-13T20:59:39.449" v="9"/>
          <ac:picMkLst>
            <pc:docMk/>
            <pc:sldMk cId="2119044248" sldId="1029"/>
            <ac:picMk id="5" creationId="{3672E47D-7764-4F63-B329-2600AFDC5E72}"/>
          </ac:picMkLst>
        </pc:picChg>
      </pc:sldChg>
    </pc:docChg>
  </pc:docChgLst>
  <pc:docChgLst>
    <pc:chgData name="Brian Pilecki" userId="S::bpilecki@portlandpsychotherapy.com::68056946-c0a7-45d3-a752-44ab05f4430f" providerId="AD" clId="Web-{9F83EB1C-C81E-565D-611A-BCC71A939948}"/>
    <pc:docChg chg="addSld modSld">
      <pc:chgData name="Brian Pilecki" userId="S::bpilecki@portlandpsychotherapy.com::68056946-c0a7-45d3-a752-44ab05f4430f" providerId="AD" clId="Web-{9F83EB1C-C81E-565D-611A-BCC71A939948}" dt="2020-06-27T16:56:43.236" v="18"/>
      <pc:docMkLst>
        <pc:docMk/>
      </pc:docMkLst>
      <pc:sldChg chg="addSp delSp modSp new">
        <pc:chgData name="Brian Pilecki" userId="S::bpilecki@portlandpsychotherapy.com::68056946-c0a7-45d3-a752-44ab05f4430f" providerId="AD" clId="Web-{9F83EB1C-C81E-565D-611A-BCC71A939948}" dt="2020-06-27T16:55:47.733" v="17"/>
        <pc:sldMkLst>
          <pc:docMk/>
          <pc:sldMk cId="3992841527" sldId="978"/>
        </pc:sldMkLst>
        <pc:spChg chg="mod">
          <ac:chgData name="Brian Pilecki" userId="S::bpilecki@portlandpsychotherapy.com::68056946-c0a7-45d3-a752-44ab05f4430f" providerId="AD" clId="Web-{9F83EB1C-C81E-565D-611A-BCC71A939948}" dt="2020-06-27T16:55:42.514" v="13" actId="20577"/>
          <ac:spMkLst>
            <pc:docMk/>
            <pc:sldMk cId="3992841527" sldId="978"/>
            <ac:spMk id="2" creationId="{0483590C-86E2-48A8-8072-E7ED5B114FE1}"/>
          </ac:spMkLst>
        </pc:spChg>
        <pc:picChg chg="add del mod">
          <ac:chgData name="Brian Pilecki" userId="S::bpilecki@portlandpsychotherapy.com::68056946-c0a7-45d3-a752-44ab05f4430f" providerId="AD" clId="Web-{9F83EB1C-C81E-565D-611A-BCC71A939948}" dt="2020-06-27T16:55:47.733" v="17"/>
          <ac:picMkLst>
            <pc:docMk/>
            <pc:sldMk cId="3992841527" sldId="978"/>
            <ac:picMk id="4" creationId="{4E72DEA2-AA0F-42F9-9973-EB743B49F57C}"/>
          </ac:picMkLst>
        </pc:picChg>
      </pc:sldChg>
      <pc:sldChg chg="new">
        <pc:chgData name="Brian Pilecki" userId="S::bpilecki@portlandpsychotherapy.com::68056946-c0a7-45d3-a752-44ab05f4430f" providerId="AD" clId="Web-{9F83EB1C-C81E-565D-611A-BCC71A939948}" dt="2020-06-27T16:56:43.236" v="18"/>
        <pc:sldMkLst>
          <pc:docMk/>
          <pc:sldMk cId="3831697145" sldId="979"/>
        </pc:sldMkLst>
      </pc:sldChg>
    </pc:docChg>
  </pc:docChgLst>
  <pc:docChgLst>
    <pc:chgData name="nathan@spoonrivercounseling.com" userId="S::urn:spo:guest#nathan@spoonrivercounseling.com::" providerId="AD" clId="Web-{D7E4ADD6-9834-98D4-B5D8-A50F5A5B12D6}"/>
    <pc:docChg chg="addSld delSld modSld modMainMaster">
      <pc:chgData name="nathan@spoonrivercounseling.com" userId="S::urn:spo:guest#nathan@spoonrivercounseling.com::" providerId="AD" clId="Web-{D7E4ADD6-9834-98D4-B5D8-A50F5A5B12D6}" dt="2020-07-08T20:28:13.989" v="144" actId="20577"/>
      <pc:docMkLst>
        <pc:docMk/>
      </pc:docMkLst>
      <pc:sldChg chg="mod">
        <pc:chgData name="nathan@spoonrivercounseling.com" userId="S::urn:spo:guest#nathan@spoonrivercounseling.com::" providerId="AD" clId="Web-{D7E4ADD6-9834-98D4-B5D8-A50F5A5B12D6}" dt="2020-07-08T16:47:01.469" v="0"/>
        <pc:sldMkLst>
          <pc:docMk/>
          <pc:sldMk cId="0" sldId="260"/>
        </pc:sldMkLst>
      </pc:sldChg>
      <pc:sldChg chg="mod">
        <pc:chgData name="nathan@spoonrivercounseling.com" userId="S::urn:spo:guest#nathan@spoonrivercounseling.com::" providerId="AD" clId="Web-{D7E4ADD6-9834-98D4-B5D8-A50F5A5B12D6}" dt="2020-07-08T16:47:01.469" v="0"/>
        <pc:sldMkLst>
          <pc:docMk/>
          <pc:sldMk cId="0" sldId="265"/>
        </pc:sldMkLst>
      </pc:sldChg>
      <pc:sldChg chg="mod">
        <pc:chgData name="nathan@spoonrivercounseling.com" userId="S::urn:spo:guest#nathan@spoonrivercounseling.com::" providerId="AD" clId="Web-{D7E4ADD6-9834-98D4-B5D8-A50F5A5B12D6}" dt="2020-07-08T16:47:01.469" v="0"/>
        <pc:sldMkLst>
          <pc:docMk/>
          <pc:sldMk cId="0" sldId="272"/>
        </pc:sldMkLst>
      </pc:sldChg>
      <pc:sldChg chg="mod">
        <pc:chgData name="nathan@spoonrivercounseling.com" userId="S::urn:spo:guest#nathan@spoonrivercounseling.com::" providerId="AD" clId="Web-{D7E4ADD6-9834-98D4-B5D8-A50F5A5B12D6}" dt="2020-07-08T16:47:01.469" v="0"/>
        <pc:sldMkLst>
          <pc:docMk/>
          <pc:sldMk cId="0" sldId="273"/>
        </pc:sldMkLst>
      </pc:sldChg>
      <pc:sldChg chg="mod">
        <pc:chgData name="nathan@spoonrivercounseling.com" userId="S::urn:spo:guest#nathan@spoonrivercounseling.com::" providerId="AD" clId="Web-{D7E4ADD6-9834-98D4-B5D8-A50F5A5B12D6}" dt="2020-07-08T16:47:01.469" v="0"/>
        <pc:sldMkLst>
          <pc:docMk/>
          <pc:sldMk cId="2381249222" sldId="281"/>
        </pc:sldMkLst>
      </pc:sldChg>
      <pc:sldChg chg="mod">
        <pc:chgData name="nathan@spoonrivercounseling.com" userId="S::urn:spo:guest#nathan@spoonrivercounseling.com::" providerId="AD" clId="Web-{D7E4ADD6-9834-98D4-B5D8-A50F5A5B12D6}" dt="2020-07-08T16:47:01.469" v="0"/>
        <pc:sldMkLst>
          <pc:docMk/>
          <pc:sldMk cId="579371358" sldId="282"/>
        </pc:sldMkLst>
      </pc:sldChg>
      <pc:sldChg chg="mod">
        <pc:chgData name="nathan@spoonrivercounseling.com" userId="S::urn:spo:guest#nathan@spoonrivercounseling.com::" providerId="AD" clId="Web-{D7E4ADD6-9834-98D4-B5D8-A50F5A5B12D6}" dt="2020-07-08T16:47:01.469" v="0"/>
        <pc:sldMkLst>
          <pc:docMk/>
          <pc:sldMk cId="3078749307" sldId="283"/>
        </pc:sldMkLst>
      </pc:sldChg>
      <pc:sldChg chg="mod">
        <pc:chgData name="nathan@spoonrivercounseling.com" userId="S::urn:spo:guest#nathan@spoonrivercounseling.com::" providerId="AD" clId="Web-{D7E4ADD6-9834-98D4-B5D8-A50F5A5B12D6}" dt="2020-07-08T16:47:01.469" v="0"/>
        <pc:sldMkLst>
          <pc:docMk/>
          <pc:sldMk cId="4156250650" sldId="286"/>
        </pc:sldMkLst>
      </pc:sldChg>
      <pc:sldChg chg="mod">
        <pc:chgData name="nathan@spoonrivercounseling.com" userId="S::urn:spo:guest#nathan@spoonrivercounseling.com::" providerId="AD" clId="Web-{D7E4ADD6-9834-98D4-B5D8-A50F5A5B12D6}" dt="2020-07-08T16:47:01.469" v="0"/>
        <pc:sldMkLst>
          <pc:docMk/>
          <pc:sldMk cId="3841989399" sldId="287"/>
        </pc:sldMkLst>
      </pc:sldChg>
      <pc:sldChg chg="mod">
        <pc:chgData name="nathan@spoonrivercounseling.com" userId="S::urn:spo:guest#nathan@spoonrivercounseling.com::" providerId="AD" clId="Web-{D7E4ADD6-9834-98D4-B5D8-A50F5A5B12D6}" dt="2020-07-08T16:47:01.469" v="0"/>
        <pc:sldMkLst>
          <pc:docMk/>
          <pc:sldMk cId="2372219204" sldId="288"/>
        </pc:sldMkLst>
      </pc:sldChg>
      <pc:sldChg chg="mod">
        <pc:chgData name="nathan@spoonrivercounseling.com" userId="S::urn:spo:guest#nathan@spoonrivercounseling.com::" providerId="AD" clId="Web-{D7E4ADD6-9834-98D4-B5D8-A50F5A5B12D6}" dt="2020-07-08T16:47:01.469" v="0"/>
        <pc:sldMkLst>
          <pc:docMk/>
          <pc:sldMk cId="0" sldId="292"/>
        </pc:sldMkLst>
      </pc:sldChg>
      <pc:sldChg chg="mod">
        <pc:chgData name="nathan@spoonrivercounseling.com" userId="S::urn:spo:guest#nathan@spoonrivercounseling.com::" providerId="AD" clId="Web-{D7E4ADD6-9834-98D4-B5D8-A50F5A5B12D6}" dt="2020-07-08T16:47:01.469" v="0"/>
        <pc:sldMkLst>
          <pc:docMk/>
          <pc:sldMk cId="0" sldId="294"/>
        </pc:sldMkLst>
      </pc:sldChg>
      <pc:sldChg chg="mod">
        <pc:chgData name="nathan@spoonrivercounseling.com" userId="S::urn:spo:guest#nathan@spoonrivercounseling.com::" providerId="AD" clId="Web-{D7E4ADD6-9834-98D4-B5D8-A50F5A5B12D6}" dt="2020-07-08T16:47:01.469" v="0"/>
        <pc:sldMkLst>
          <pc:docMk/>
          <pc:sldMk cId="0" sldId="295"/>
        </pc:sldMkLst>
      </pc:sldChg>
      <pc:sldChg chg="mod">
        <pc:chgData name="nathan@spoonrivercounseling.com" userId="S::urn:spo:guest#nathan@spoonrivercounseling.com::" providerId="AD" clId="Web-{D7E4ADD6-9834-98D4-B5D8-A50F5A5B12D6}" dt="2020-07-08T16:47:01.469" v="0"/>
        <pc:sldMkLst>
          <pc:docMk/>
          <pc:sldMk cId="0" sldId="296"/>
        </pc:sldMkLst>
      </pc:sldChg>
      <pc:sldChg chg="mod">
        <pc:chgData name="nathan@spoonrivercounseling.com" userId="S::urn:spo:guest#nathan@spoonrivercounseling.com::" providerId="AD" clId="Web-{D7E4ADD6-9834-98D4-B5D8-A50F5A5B12D6}" dt="2020-07-08T16:47:01.469" v="0"/>
        <pc:sldMkLst>
          <pc:docMk/>
          <pc:sldMk cId="0" sldId="297"/>
        </pc:sldMkLst>
      </pc:sldChg>
      <pc:sldChg chg="mod">
        <pc:chgData name="nathan@spoonrivercounseling.com" userId="S::urn:spo:guest#nathan@spoonrivercounseling.com::" providerId="AD" clId="Web-{D7E4ADD6-9834-98D4-B5D8-A50F5A5B12D6}" dt="2020-07-08T16:47:01.469" v="0"/>
        <pc:sldMkLst>
          <pc:docMk/>
          <pc:sldMk cId="0" sldId="299"/>
        </pc:sldMkLst>
      </pc:sldChg>
      <pc:sldChg chg="mod">
        <pc:chgData name="nathan@spoonrivercounseling.com" userId="S::urn:spo:guest#nathan@spoonrivercounseling.com::" providerId="AD" clId="Web-{D7E4ADD6-9834-98D4-B5D8-A50F5A5B12D6}" dt="2020-07-08T16:47:01.469" v="0"/>
        <pc:sldMkLst>
          <pc:docMk/>
          <pc:sldMk cId="0" sldId="300"/>
        </pc:sldMkLst>
      </pc:sldChg>
      <pc:sldChg chg="mod">
        <pc:chgData name="nathan@spoonrivercounseling.com" userId="S::urn:spo:guest#nathan@spoonrivercounseling.com::" providerId="AD" clId="Web-{D7E4ADD6-9834-98D4-B5D8-A50F5A5B12D6}" dt="2020-07-08T16:47:01.469" v="0"/>
        <pc:sldMkLst>
          <pc:docMk/>
          <pc:sldMk cId="0" sldId="301"/>
        </pc:sldMkLst>
      </pc:sldChg>
      <pc:sldChg chg="mod">
        <pc:chgData name="nathan@spoonrivercounseling.com" userId="S::urn:spo:guest#nathan@spoonrivercounseling.com::" providerId="AD" clId="Web-{D7E4ADD6-9834-98D4-B5D8-A50F5A5B12D6}" dt="2020-07-08T16:47:01.469" v="0"/>
        <pc:sldMkLst>
          <pc:docMk/>
          <pc:sldMk cId="0" sldId="302"/>
        </pc:sldMkLst>
      </pc:sldChg>
      <pc:sldChg chg="mod">
        <pc:chgData name="nathan@spoonrivercounseling.com" userId="S::urn:spo:guest#nathan@spoonrivercounseling.com::" providerId="AD" clId="Web-{D7E4ADD6-9834-98D4-B5D8-A50F5A5B12D6}" dt="2020-07-08T16:47:01.469" v="0"/>
        <pc:sldMkLst>
          <pc:docMk/>
          <pc:sldMk cId="0" sldId="303"/>
        </pc:sldMkLst>
      </pc:sldChg>
      <pc:sldChg chg="mod">
        <pc:chgData name="nathan@spoonrivercounseling.com" userId="S::urn:spo:guest#nathan@spoonrivercounseling.com::" providerId="AD" clId="Web-{D7E4ADD6-9834-98D4-B5D8-A50F5A5B12D6}" dt="2020-07-08T16:47:01.469" v="0"/>
        <pc:sldMkLst>
          <pc:docMk/>
          <pc:sldMk cId="0" sldId="305"/>
        </pc:sldMkLst>
      </pc:sldChg>
      <pc:sldChg chg="mod">
        <pc:chgData name="nathan@spoonrivercounseling.com" userId="S::urn:spo:guest#nathan@spoonrivercounseling.com::" providerId="AD" clId="Web-{D7E4ADD6-9834-98D4-B5D8-A50F5A5B12D6}" dt="2020-07-08T16:47:01.469" v="0"/>
        <pc:sldMkLst>
          <pc:docMk/>
          <pc:sldMk cId="0" sldId="306"/>
        </pc:sldMkLst>
      </pc:sldChg>
      <pc:sldChg chg="mod">
        <pc:chgData name="nathan@spoonrivercounseling.com" userId="S::urn:spo:guest#nathan@spoonrivercounseling.com::" providerId="AD" clId="Web-{D7E4ADD6-9834-98D4-B5D8-A50F5A5B12D6}" dt="2020-07-08T16:47:01.469" v="0"/>
        <pc:sldMkLst>
          <pc:docMk/>
          <pc:sldMk cId="0" sldId="307"/>
        </pc:sldMkLst>
      </pc:sldChg>
      <pc:sldChg chg="mod">
        <pc:chgData name="nathan@spoonrivercounseling.com" userId="S::urn:spo:guest#nathan@spoonrivercounseling.com::" providerId="AD" clId="Web-{D7E4ADD6-9834-98D4-B5D8-A50F5A5B12D6}" dt="2020-07-08T16:47:01.469" v="0"/>
        <pc:sldMkLst>
          <pc:docMk/>
          <pc:sldMk cId="0" sldId="308"/>
        </pc:sldMkLst>
      </pc:sldChg>
      <pc:sldChg chg="mod">
        <pc:chgData name="nathan@spoonrivercounseling.com" userId="S::urn:spo:guest#nathan@spoonrivercounseling.com::" providerId="AD" clId="Web-{D7E4ADD6-9834-98D4-B5D8-A50F5A5B12D6}" dt="2020-07-08T16:47:01.469" v="0"/>
        <pc:sldMkLst>
          <pc:docMk/>
          <pc:sldMk cId="0" sldId="310"/>
        </pc:sldMkLst>
      </pc:sldChg>
      <pc:sldChg chg="mod">
        <pc:chgData name="nathan@spoonrivercounseling.com" userId="S::urn:spo:guest#nathan@spoonrivercounseling.com::" providerId="AD" clId="Web-{D7E4ADD6-9834-98D4-B5D8-A50F5A5B12D6}" dt="2020-07-08T16:47:01.469" v="0"/>
        <pc:sldMkLst>
          <pc:docMk/>
          <pc:sldMk cId="0" sldId="313"/>
        </pc:sldMkLst>
      </pc:sldChg>
      <pc:sldChg chg="mod">
        <pc:chgData name="nathan@spoonrivercounseling.com" userId="S::urn:spo:guest#nathan@spoonrivercounseling.com::" providerId="AD" clId="Web-{D7E4ADD6-9834-98D4-B5D8-A50F5A5B12D6}" dt="2020-07-08T16:47:01.469" v="0"/>
        <pc:sldMkLst>
          <pc:docMk/>
          <pc:sldMk cId="0" sldId="315"/>
        </pc:sldMkLst>
      </pc:sldChg>
      <pc:sldChg chg="mod">
        <pc:chgData name="nathan@spoonrivercounseling.com" userId="S::urn:spo:guest#nathan@spoonrivercounseling.com::" providerId="AD" clId="Web-{D7E4ADD6-9834-98D4-B5D8-A50F5A5B12D6}" dt="2020-07-08T16:47:01.469" v="0"/>
        <pc:sldMkLst>
          <pc:docMk/>
          <pc:sldMk cId="124132681" sldId="316"/>
        </pc:sldMkLst>
      </pc:sldChg>
      <pc:sldChg chg="mod">
        <pc:chgData name="nathan@spoonrivercounseling.com" userId="S::urn:spo:guest#nathan@spoonrivercounseling.com::" providerId="AD" clId="Web-{D7E4ADD6-9834-98D4-B5D8-A50F5A5B12D6}" dt="2020-07-08T16:47:01.469" v="0"/>
        <pc:sldMkLst>
          <pc:docMk/>
          <pc:sldMk cId="589454959" sldId="317"/>
        </pc:sldMkLst>
      </pc:sldChg>
      <pc:sldChg chg="mod">
        <pc:chgData name="nathan@spoonrivercounseling.com" userId="S::urn:spo:guest#nathan@spoonrivercounseling.com::" providerId="AD" clId="Web-{D7E4ADD6-9834-98D4-B5D8-A50F5A5B12D6}" dt="2020-07-08T16:47:01.469" v="0"/>
        <pc:sldMkLst>
          <pc:docMk/>
          <pc:sldMk cId="0" sldId="318"/>
        </pc:sldMkLst>
      </pc:sldChg>
      <pc:sldChg chg="mod">
        <pc:chgData name="nathan@spoonrivercounseling.com" userId="S::urn:spo:guest#nathan@spoonrivercounseling.com::" providerId="AD" clId="Web-{D7E4ADD6-9834-98D4-B5D8-A50F5A5B12D6}" dt="2020-07-08T16:47:01.469" v="0"/>
        <pc:sldMkLst>
          <pc:docMk/>
          <pc:sldMk cId="0" sldId="319"/>
        </pc:sldMkLst>
      </pc:sldChg>
      <pc:sldChg chg="mod">
        <pc:chgData name="nathan@spoonrivercounseling.com" userId="S::urn:spo:guest#nathan@spoonrivercounseling.com::" providerId="AD" clId="Web-{D7E4ADD6-9834-98D4-B5D8-A50F5A5B12D6}" dt="2020-07-08T16:47:01.469" v="0"/>
        <pc:sldMkLst>
          <pc:docMk/>
          <pc:sldMk cId="0" sldId="320"/>
        </pc:sldMkLst>
      </pc:sldChg>
      <pc:sldChg chg="mod">
        <pc:chgData name="nathan@spoonrivercounseling.com" userId="S::urn:spo:guest#nathan@spoonrivercounseling.com::" providerId="AD" clId="Web-{D7E4ADD6-9834-98D4-B5D8-A50F5A5B12D6}" dt="2020-07-08T16:47:01.469" v="0"/>
        <pc:sldMkLst>
          <pc:docMk/>
          <pc:sldMk cId="0" sldId="322"/>
        </pc:sldMkLst>
      </pc:sldChg>
      <pc:sldChg chg="mod">
        <pc:chgData name="nathan@spoonrivercounseling.com" userId="S::urn:spo:guest#nathan@spoonrivercounseling.com::" providerId="AD" clId="Web-{D7E4ADD6-9834-98D4-B5D8-A50F5A5B12D6}" dt="2020-07-08T16:47:01.469" v="0"/>
        <pc:sldMkLst>
          <pc:docMk/>
          <pc:sldMk cId="0" sldId="323"/>
        </pc:sldMkLst>
      </pc:sldChg>
      <pc:sldChg chg="mod">
        <pc:chgData name="nathan@spoonrivercounseling.com" userId="S::urn:spo:guest#nathan@spoonrivercounseling.com::" providerId="AD" clId="Web-{D7E4ADD6-9834-98D4-B5D8-A50F5A5B12D6}" dt="2020-07-08T16:47:01.469" v="0"/>
        <pc:sldMkLst>
          <pc:docMk/>
          <pc:sldMk cId="3850852769" sldId="325"/>
        </pc:sldMkLst>
      </pc:sldChg>
      <pc:sldChg chg="mod">
        <pc:chgData name="nathan@spoonrivercounseling.com" userId="S::urn:spo:guest#nathan@spoonrivercounseling.com::" providerId="AD" clId="Web-{D7E4ADD6-9834-98D4-B5D8-A50F5A5B12D6}" dt="2020-07-08T16:47:01.469" v="0"/>
        <pc:sldMkLst>
          <pc:docMk/>
          <pc:sldMk cId="4283622289" sldId="327"/>
        </pc:sldMkLst>
      </pc:sldChg>
      <pc:sldChg chg="mod">
        <pc:chgData name="nathan@spoonrivercounseling.com" userId="S::urn:spo:guest#nathan@spoonrivercounseling.com::" providerId="AD" clId="Web-{D7E4ADD6-9834-98D4-B5D8-A50F5A5B12D6}" dt="2020-07-08T16:47:01.469" v="0"/>
        <pc:sldMkLst>
          <pc:docMk/>
          <pc:sldMk cId="390207342" sldId="328"/>
        </pc:sldMkLst>
      </pc:sldChg>
      <pc:sldChg chg="mod">
        <pc:chgData name="nathan@spoonrivercounseling.com" userId="S::urn:spo:guest#nathan@spoonrivercounseling.com::" providerId="AD" clId="Web-{D7E4ADD6-9834-98D4-B5D8-A50F5A5B12D6}" dt="2020-07-08T16:47:01.469" v="0"/>
        <pc:sldMkLst>
          <pc:docMk/>
          <pc:sldMk cId="1039915793" sldId="329"/>
        </pc:sldMkLst>
      </pc:sldChg>
      <pc:sldChg chg="mod">
        <pc:chgData name="nathan@spoonrivercounseling.com" userId="S::urn:spo:guest#nathan@spoonrivercounseling.com::" providerId="AD" clId="Web-{D7E4ADD6-9834-98D4-B5D8-A50F5A5B12D6}" dt="2020-07-08T16:47:01.469" v="0"/>
        <pc:sldMkLst>
          <pc:docMk/>
          <pc:sldMk cId="1337582685" sldId="330"/>
        </pc:sldMkLst>
      </pc:sldChg>
      <pc:sldChg chg="mod">
        <pc:chgData name="nathan@spoonrivercounseling.com" userId="S::urn:spo:guest#nathan@spoonrivercounseling.com::" providerId="AD" clId="Web-{D7E4ADD6-9834-98D4-B5D8-A50F5A5B12D6}" dt="2020-07-08T16:47:01.469" v="0"/>
        <pc:sldMkLst>
          <pc:docMk/>
          <pc:sldMk cId="3490355814" sldId="332"/>
        </pc:sldMkLst>
      </pc:sldChg>
      <pc:sldChg chg="mod">
        <pc:chgData name="nathan@spoonrivercounseling.com" userId="S::urn:spo:guest#nathan@spoonrivercounseling.com::" providerId="AD" clId="Web-{D7E4ADD6-9834-98D4-B5D8-A50F5A5B12D6}" dt="2020-07-08T16:47:01.469" v="0"/>
        <pc:sldMkLst>
          <pc:docMk/>
          <pc:sldMk cId="1946835558" sldId="333"/>
        </pc:sldMkLst>
      </pc:sldChg>
      <pc:sldChg chg="mod">
        <pc:chgData name="nathan@spoonrivercounseling.com" userId="S::urn:spo:guest#nathan@spoonrivercounseling.com::" providerId="AD" clId="Web-{D7E4ADD6-9834-98D4-B5D8-A50F5A5B12D6}" dt="2020-07-08T16:47:01.469" v="0"/>
        <pc:sldMkLst>
          <pc:docMk/>
          <pc:sldMk cId="3542358684" sldId="334"/>
        </pc:sldMkLst>
      </pc:sldChg>
      <pc:sldChg chg="mod">
        <pc:chgData name="nathan@spoonrivercounseling.com" userId="S::urn:spo:guest#nathan@spoonrivercounseling.com::" providerId="AD" clId="Web-{D7E4ADD6-9834-98D4-B5D8-A50F5A5B12D6}" dt="2020-07-08T16:47:01.469" v="0"/>
        <pc:sldMkLst>
          <pc:docMk/>
          <pc:sldMk cId="4227363738" sldId="335"/>
        </pc:sldMkLst>
      </pc:sldChg>
      <pc:sldChg chg="mod">
        <pc:chgData name="nathan@spoonrivercounseling.com" userId="S::urn:spo:guest#nathan@spoonrivercounseling.com::" providerId="AD" clId="Web-{D7E4ADD6-9834-98D4-B5D8-A50F5A5B12D6}" dt="2020-07-08T16:47:01.469" v="0"/>
        <pc:sldMkLst>
          <pc:docMk/>
          <pc:sldMk cId="2362671351" sldId="336"/>
        </pc:sldMkLst>
      </pc:sldChg>
      <pc:sldChg chg="mod">
        <pc:chgData name="nathan@spoonrivercounseling.com" userId="S::urn:spo:guest#nathan@spoonrivercounseling.com::" providerId="AD" clId="Web-{D7E4ADD6-9834-98D4-B5D8-A50F5A5B12D6}" dt="2020-07-08T16:47:01.469" v="0"/>
        <pc:sldMkLst>
          <pc:docMk/>
          <pc:sldMk cId="4185857295" sldId="910"/>
        </pc:sldMkLst>
      </pc:sldChg>
      <pc:sldChg chg="mod">
        <pc:chgData name="nathan@spoonrivercounseling.com" userId="S::urn:spo:guest#nathan@spoonrivercounseling.com::" providerId="AD" clId="Web-{D7E4ADD6-9834-98D4-B5D8-A50F5A5B12D6}" dt="2020-07-08T16:47:01.469" v="0"/>
        <pc:sldMkLst>
          <pc:docMk/>
          <pc:sldMk cId="3565174688" sldId="911"/>
        </pc:sldMkLst>
      </pc:sldChg>
      <pc:sldChg chg="mod">
        <pc:chgData name="nathan@spoonrivercounseling.com" userId="S::urn:spo:guest#nathan@spoonrivercounseling.com::" providerId="AD" clId="Web-{D7E4ADD6-9834-98D4-B5D8-A50F5A5B12D6}" dt="2020-07-08T16:47:01.469" v="0"/>
        <pc:sldMkLst>
          <pc:docMk/>
          <pc:sldMk cId="1365358317" sldId="915"/>
        </pc:sldMkLst>
      </pc:sldChg>
      <pc:sldChg chg="mod">
        <pc:chgData name="nathan@spoonrivercounseling.com" userId="S::urn:spo:guest#nathan@spoonrivercounseling.com::" providerId="AD" clId="Web-{D7E4ADD6-9834-98D4-B5D8-A50F5A5B12D6}" dt="2020-07-08T16:47:01.469" v="0"/>
        <pc:sldMkLst>
          <pc:docMk/>
          <pc:sldMk cId="1849632048" sldId="950"/>
        </pc:sldMkLst>
      </pc:sldChg>
      <pc:sldChg chg="mod">
        <pc:chgData name="nathan@spoonrivercounseling.com" userId="S::urn:spo:guest#nathan@spoonrivercounseling.com::" providerId="AD" clId="Web-{D7E4ADD6-9834-98D4-B5D8-A50F5A5B12D6}" dt="2020-07-08T16:47:01.469" v="0"/>
        <pc:sldMkLst>
          <pc:docMk/>
          <pc:sldMk cId="2238656398" sldId="951"/>
        </pc:sldMkLst>
      </pc:sldChg>
      <pc:sldChg chg="mod">
        <pc:chgData name="nathan@spoonrivercounseling.com" userId="S::urn:spo:guest#nathan@spoonrivercounseling.com::" providerId="AD" clId="Web-{D7E4ADD6-9834-98D4-B5D8-A50F5A5B12D6}" dt="2020-07-08T16:47:01.469" v="0"/>
        <pc:sldMkLst>
          <pc:docMk/>
          <pc:sldMk cId="2847138443" sldId="952"/>
        </pc:sldMkLst>
      </pc:sldChg>
      <pc:sldChg chg="mod">
        <pc:chgData name="nathan@spoonrivercounseling.com" userId="S::urn:spo:guest#nathan@spoonrivercounseling.com::" providerId="AD" clId="Web-{D7E4ADD6-9834-98D4-B5D8-A50F5A5B12D6}" dt="2020-07-08T16:47:01.469" v="0"/>
        <pc:sldMkLst>
          <pc:docMk/>
          <pc:sldMk cId="48149307" sldId="953"/>
        </pc:sldMkLst>
      </pc:sldChg>
      <pc:sldChg chg="mod">
        <pc:chgData name="nathan@spoonrivercounseling.com" userId="S::urn:spo:guest#nathan@spoonrivercounseling.com::" providerId="AD" clId="Web-{D7E4ADD6-9834-98D4-B5D8-A50F5A5B12D6}" dt="2020-07-08T16:47:01.469" v="0"/>
        <pc:sldMkLst>
          <pc:docMk/>
          <pc:sldMk cId="1653718383" sldId="955"/>
        </pc:sldMkLst>
      </pc:sldChg>
      <pc:sldChg chg="mod">
        <pc:chgData name="nathan@spoonrivercounseling.com" userId="S::urn:spo:guest#nathan@spoonrivercounseling.com::" providerId="AD" clId="Web-{D7E4ADD6-9834-98D4-B5D8-A50F5A5B12D6}" dt="2020-07-08T16:47:01.469" v="0"/>
        <pc:sldMkLst>
          <pc:docMk/>
          <pc:sldMk cId="3970658278" sldId="956"/>
        </pc:sldMkLst>
      </pc:sldChg>
      <pc:sldChg chg="mod">
        <pc:chgData name="nathan@spoonrivercounseling.com" userId="S::urn:spo:guest#nathan@spoonrivercounseling.com::" providerId="AD" clId="Web-{D7E4ADD6-9834-98D4-B5D8-A50F5A5B12D6}" dt="2020-07-08T16:47:01.469" v="0"/>
        <pc:sldMkLst>
          <pc:docMk/>
          <pc:sldMk cId="0" sldId="969"/>
        </pc:sldMkLst>
      </pc:sldChg>
      <pc:sldChg chg="mod">
        <pc:chgData name="nathan@spoonrivercounseling.com" userId="S::urn:spo:guest#nathan@spoonrivercounseling.com::" providerId="AD" clId="Web-{D7E4ADD6-9834-98D4-B5D8-A50F5A5B12D6}" dt="2020-07-08T16:47:01.469" v="0"/>
        <pc:sldMkLst>
          <pc:docMk/>
          <pc:sldMk cId="3565174688" sldId="970"/>
        </pc:sldMkLst>
      </pc:sldChg>
      <pc:sldChg chg="mod">
        <pc:chgData name="nathan@spoonrivercounseling.com" userId="S::urn:spo:guest#nathan@spoonrivercounseling.com::" providerId="AD" clId="Web-{D7E4ADD6-9834-98D4-B5D8-A50F5A5B12D6}" dt="2020-07-08T16:47:01.469" v="0"/>
        <pc:sldMkLst>
          <pc:docMk/>
          <pc:sldMk cId="3565174688" sldId="974"/>
        </pc:sldMkLst>
      </pc:sldChg>
      <pc:sldChg chg="mod">
        <pc:chgData name="nathan@spoonrivercounseling.com" userId="S::urn:spo:guest#nathan@spoonrivercounseling.com::" providerId="AD" clId="Web-{D7E4ADD6-9834-98D4-B5D8-A50F5A5B12D6}" dt="2020-07-08T16:47:01.469" v="0"/>
        <pc:sldMkLst>
          <pc:docMk/>
          <pc:sldMk cId="3565174688" sldId="975"/>
        </pc:sldMkLst>
      </pc:sldChg>
      <pc:sldChg chg="mod">
        <pc:chgData name="nathan@spoonrivercounseling.com" userId="S::urn:spo:guest#nathan@spoonrivercounseling.com::" providerId="AD" clId="Web-{D7E4ADD6-9834-98D4-B5D8-A50F5A5B12D6}" dt="2020-07-08T16:47:01.469" v="0"/>
        <pc:sldMkLst>
          <pc:docMk/>
          <pc:sldMk cId="0" sldId="976"/>
        </pc:sldMkLst>
      </pc:sldChg>
      <pc:sldChg chg="mod">
        <pc:chgData name="nathan@spoonrivercounseling.com" userId="S::urn:spo:guest#nathan@spoonrivercounseling.com::" providerId="AD" clId="Web-{D7E4ADD6-9834-98D4-B5D8-A50F5A5B12D6}" dt="2020-07-08T16:47:01.469" v="0"/>
        <pc:sldMkLst>
          <pc:docMk/>
          <pc:sldMk cId="0" sldId="977"/>
        </pc:sldMkLst>
      </pc:sldChg>
      <pc:sldChg chg="mod">
        <pc:chgData name="nathan@spoonrivercounseling.com" userId="S::urn:spo:guest#nathan@spoonrivercounseling.com::" providerId="AD" clId="Web-{D7E4ADD6-9834-98D4-B5D8-A50F5A5B12D6}" dt="2020-07-08T16:47:01.469" v="0"/>
        <pc:sldMkLst>
          <pc:docMk/>
          <pc:sldMk cId="3992841527" sldId="978"/>
        </pc:sldMkLst>
      </pc:sldChg>
      <pc:sldChg chg="mod">
        <pc:chgData name="nathan@spoonrivercounseling.com" userId="S::urn:spo:guest#nathan@spoonrivercounseling.com::" providerId="AD" clId="Web-{D7E4ADD6-9834-98D4-B5D8-A50F5A5B12D6}" dt="2020-07-08T16:47:01.469" v="0"/>
        <pc:sldMkLst>
          <pc:docMk/>
          <pc:sldMk cId="0" sldId="979"/>
        </pc:sldMkLst>
      </pc:sldChg>
      <pc:sldChg chg="mod">
        <pc:chgData name="nathan@spoonrivercounseling.com" userId="S::urn:spo:guest#nathan@spoonrivercounseling.com::" providerId="AD" clId="Web-{D7E4ADD6-9834-98D4-B5D8-A50F5A5B12D6}" dt="2020-07-08T16:47:01.469" v="0"/>
        <pc:sldMkLst>
          <pc:docMk/>
          <pc:sldMk cId="2409938325" sldId="980"/>
        </pc:sldMkLst>
      </pc:sldChg>
      <pc:sldChg chg="mod">
        <pc:chgData name="nathan@spoonrivercounseling.com" userId="S::urn:spo:guest#nathan@spoonrivercounseling.com::" providerId="AD" clId="Web-{D7E4ADD6-9834-98D4-B5D8-A50F5A5B12D6}" dt="2020-07-08T16:47:01.469" v="0"/>
        <pc:sldMkLst>
          <pc:docMk/>
          <pc:sldMk cId="688873661" sldId="981"/>
        </pc:sldMkLst>
      </pc:sldChg>
      <pc:sldChg chg="mod">
        <pc:chgData name="nathan@spoonrivercounseling.com" userId="S::urn:spo:guest#nathan@spoonrivercounseling.com::" providerId="AD" clId="Web-{D7E4ADD6-9834-98D4-B5D8-A50F5A5B12D6}" dt="2020-07-08T16:47:01.469" v="0"/>
        <pc:sldMkLst>
          <pc:docMk/>
          <pc:sldMk cId="568825748" sldId="982"/>
        </pc:sldMkLst>
      </pc:sldChg>
      <pc:sldChg chg="mod">
        <pc:chgData name="nathan@spoonrivercounseling.com" userId="S::urn:spo:guest#nathan@spoonrivercounseling.com::" providerId="AD" clId="Web-{D7E4ADD6-9834-98D4-B5D8-A50F5A5B12D6}" dt="2020-07-08T16:47:01.469" v="0"/>
        <pc:sldMkLst>
          <pc:docMk/>
          <pc:sldMk cId="1560189275" sldId="983"/>
        </pc:sldMkLst>
      </pc:sldChg>
      <pc:sldChg chg="mod">
        <pc:chgData name="nathan@spoonrivercounseling.com" userId="S::urn:spo:guest#nathan@spoonrivercounseling.com::" providerId="AD" clId="Web-{D7E4ADD6-9834-98D4-B5D8-A50F5A5B12D6}" dt="2020-07-08T16:47:01.469" v="0"/>
        <pc:sldMkLst>
          <pc:docMk/>
          <pc:sldMk cId="3125887010" sldId="984"/>
        </pc:sldMkLst>
      </pc:sldChg>
      <pc:sldChg chg="mod">
        <pc:chgData name="nathan@spoonrivercounseling.com" userId="S::urn:spo:guest#nathan@spoonrivercounseling.com::" providerId="AD" clId="Web-{D7E4ADD6-9834-98D4-B5D8-A50F5A5B12D6}" dt="2020-07-08T16:47:01.469" v="0"/>
        <pc:sldMkLst>
          <pc:docMk/>
          <pc:sldMk cId="1531233515" sldId="985"/>
        </pc:sldMkLst>
      </pc:sldChg>
      <pc:sldChg chg="mod">
        <pc:chgData name="nathan@spoonrivercounseling.com" userId="S::urn:spo:guest#nathan@spoonrivercounseling.com::" providerId="AD" clId="Web-{D7E4ADD6-9834-98D4-B5D8-A50F5A5B12D6}" dt="2020-07-08T16:47:01.469" v="0"/>
        <pc:sldMkLst>
          <pc:docMk/>
          <pc:sldMk cId="186005412" sldId="986"/>
        </pc:sldMkLst>
      </pc:sldChg>
      <pc:sldChg chg="mod">
        <pc:chgData name="nathan@spoonrivercounseling.com" userId="S::urn:spo:guest#nathan@spoonrivercounseling.com::" providerId="AD" clId="Web-{D7E4ADD6-9834-98D4-B5D8-A50F5A5B12D6}" dt="2020-07-08T16:47:01.469" v="0"/>
        <pc:sldMkLst>
          <pc:docMk/>
          <pc:sldMk cId="0" sldId="987"/>
        </pc:sldMkLst>
      </pc:sldChg>
      <pc:sldChg chg="mod">
        <pc:chgData name="nathan@spoonrivercounseling.com" userId="S::urn:spo:guest#nathan@spoonrivercounseling.com::" providerId="AD" clId="Web-{D7E4ADD6-9834-98D4-B5D8-A50F5A5B12D6}" dt="2020-07-08T16:47:01.469" v="0"/>
        <pc:sldMkLst>
          <pc:docMk/>
          <pc:sldMk cId="960161610" sldId="988"/>
        </pc:sldMkLst>
      </pc:sldChg>
      <pc:sldChg chg="mod">
        <pc:chgData name="nathan@spoonrivercounseling.com" userId="S::urn:spo:guest#nathan@spoonrivercounseling.com::" providerId="AD" clId="Web-{D7E4ADD6-9834-98D4-B5D8-A50F5A5B12D6}" dt="2020-07-08T16:47:01.469" v="0"/>
        <pc:sldMkLst>
          <pc:docMk/>
          <pc:sldMk cId="1370293339" sldId="989"/>
        </pc:sldMkLst>
      </pc:sldChg>
      <pc:sldChg chg="mod">
        <pc:chgData name="nathan@spoonrivercounseling.com" userId="S::urn:spo:guest#nathan@spoonrivercounseling.com::" providerId="AD" clId="Web-{D7E4ADD6-9834-98D4-B5D8-A50F5A5B12D6}" dt="2020-07-08T16:47:01.469" v="0"/>
        <pc:sldMkLst>
          <pc:docMk/>
          <pc:sldMk cId="1291734119" sldId="990"/>
        </pc:sldMkLst>
      </pc:sldChg>
      <pc:sldChg chg="mod">
        <pc:chgData name="nathan@spoonrivercounseling.com" userId="S::urn:spo:guest#nathan@spoonrivercounseling.com::" providerId="AD" clId="Web-{D7E4ADD6-9834-98D4-B5D8-A50F5A5B12D6}" dt="2020-07-08T16:47:01.469" v="0"/>
        <pc:sldMkLst>
          <pc:docMk/>
          <pc:sldMk cId="574045137" sldId="991"/>
        </pc:sldMkLst>
      </pc:sldChg>
      <pc:sldChg chg="mod">
        <pc:chgData name="nathan@spoonrivercounseling.com" userId="S::urn:spo:guest#nathan@spoonrivercounseling.com::" providerId="AD" clId="Web-{D7E4ADD6-9834-98D4-B5D8-A50F5A5B12D6}" dt="2020-07-08T16:47:01.469" v="0"/>
        <pc:sldMkLst>
          <pc:docMk/>
          <pc:sldMk cId="1085658450" sldId="995"/>
        </pc:sldMkLst>
      </pc:sldChg>
      <pc:sldChg chg="mod">
        <pc:chgData name="nathan@spoonrivercounseling.com" userId="S::urn:spo:guest#nathan@spoonrivercounseling.com::" providerId="AD" clId="Web-{D7E4ADD6-9834-98D4-B5D8-A50F5A5B12D6}" dt="2020-07-08T16:47:01.469" v="0"/>
        <pc:sldMkLst>
          <pc:docMk/>
          <pc:sldMk cId="2513456129" sldId="996"/>
        </pc:sldMkLst>
      </pc:sldChg>
      <pc:sldChg chg="mod">
        <pc:chgData name="nathan@spoonrivercounseling.com" userId="S::urn:spo:guest#nathan@spoonrivercounseling.com::" providerId="AD" clId="Web-{D7E4ADD6-9834-98D4-B5D8-A50F5A5B12D6}" dt="2020-07-08T16:47:01.469" v="0"/>
        <pc:sldMkLst>
          <pc:docMk/>
          <pc:sldMk cId="1014690154" sldId="997"/>
        </pc:sldMkLst>
      </pc:sldChg>
      <pc:sldChg chg="mod">
        <pc:chgData name="nathan@spoonrivercounseling.com" userId="S::urn:spo:guest#nathan@spoonrivercounseling.com::" providerId="AD" clId="Web-{D7E4ADD6-9834-98D4-B5D8-A50F5A5B12D6}" dt="2020-07-08T16:47:01.469" v="0"/>
        <pc:sldMkLst>
          <pc:docMk/>
          <pc:sldMk cId="990251242" sldId="998"/>
        </pc:sldMkLst>
      </pc:sldChg>
      <pc:sldChg chg="mod">
        <pc:chgData name="nathan@spoonrivercounseling.com" userId="S::urn:spo:guest#nathan@spoonrivercounseling.com::" providerId="AD" clId="Web-{D7E4ADD6-9834-98D4-B5D8-A50F5A5B12D6}" dt="2020-07-08T16:47:01.469" v="0"/>
        <pc:sldMkLst>
          <pc:docMk/>
          <pc:sldMk cId="678247482" sldId="1000"/>
        </pc:sldMkLst>
      </pc:sldChg>
      <pc:sldChg chg="mod">
        <pc:chgData name="nathan@spoonrivercounseling.com" userId="S::urn:spo:guest#nathan@spoonrivercounseling.com::" providerId="AD" clId="Web-{D7E4ADD6-9834-98D4-B5D8-A50F5A5B12D6}" dt="2020-07-08T16:47:01.469" v="0"/>
        <pc:sldMkLst>
          <pc:docMk/>
          <pc:sldMk cId="888859274" sldId="1001"/>
        </pc:sldMkLst>
      </pc:sldChg>
      <pc:sldChg chg="mod">
        <pc:chgData name="nathan@spoonrivercounseling.com" userId="S::urn:spo:guest#nathan@spoonrivercounseling.com::" providerId="AD" clId="Web-{D7E4ADD6-9834-98D4-B5D8-A50F5A5B12D6}" dt="2020-07-08T16:47:01.469" v="0"/>
        <pc:sldMkLst>
          <pc:docMk/>
          <pc:sldMk cId="779735081" sldId="1002"/>
        </pc:sldMkLst>
      </pc:sldChg>
      <pc:sldChg chg="mod">
        <pc:chgData name="nathan@spoonrivercounseling.com" userId="S::urn:spo:guest#nathan@spoonrivercounseling.com::" providerId="AD" clId="Web-{D7E4ADD6-9834-98D4-B5D8-A50F5A5B12D6}" dt="2020-07-08T16:47:01.469" v="0"/>
        <pc:sldMkLst>
          <pc:docMk/>
          <pc:sldMk cId="1972829708" sldId="1003"/>
        </pc:sldMkLst>
      </pc:sldChg>
      <pc:sldChg chg="mod">
        <pc:chgData name="nathan@spoonrivercounseling.com" userId="S::urn:spo:guest#nathan@spoonrivercounseling.com::" providerId="AD" clId="Web-{D7E4ADD6-9834-98D4-B5D8-A50F5A5B12D6}" dt="2020-07-08T16:47:01.469" v="0"/>
        <pc:sldMkLst>
          <pc:docMk/>
          <pc:sldMk cId="4097006243" sldId="1004"/>
        </pc:sldMkLst>
      </pc:sldChg>
      <pc:sldChg chg="mod">
        <pc:chgData name="nathan@spoonrivercounseling.com" userId="S::urn:spo:guest#nathan@spoonrivercounseling.com::" providerId="AD" clId="Web-{D7E4ADD6-9834-98D4-B5D8-A50F5A5B12D6}" dt="2020-07-08T16:47:01.469" v="0"/>
        <pc:sldMkLst>
          <pc:docMk/>
          <pc:sldMk cId="1932774026" sldId="1005"/>
        </pc:sldMkLst>
      </pc:sldChg>
      <pc:sldChg chg="mod">
        <pc:chgData name="nathan@spoonrivercounseling.com" userId="S::urn:spo:guest#nathan@spoonrivercounseling.com::" providerId="AD" clId="Web-{D7E4ADD6-9834-98D4-B5D8-A50F5A5B12D6}" dt="2020-07-08T16:47:01.469" v="0"/>
        <pc:sldMkLst>
          <pc:docMk/>
          <pc:sldMk cId="3769280453" sldId="1006"/>
        </pc:sldMkLst>
      </pc:sldChg>
      <pc:sldChg chg="mod">
        <pc:chgData name="nathan@spoonrivercounseling.com" userId="S::urn:spo:guest#nathan@spoonrivercounseling.com::" providerId="AD" clId="Web-{D7E4ADD6-9834-98D4-B5D8-A50F5A5B12D6}" dt="2020-07-08T16:47:01.469" v="0"/>
        <pc:sldMkLst>
          <pc:docMk/>
          <pc:sldMk cId="4091032225" sldId="1007"/>
        </pc:sldMkLst>
      </pc:sldChg>
      <pc:sldChg chg="mod">
        <pc:chgData name="nathan@spoonrivercounseling.com" userId="S::urn:spo:guest#nathan@spoonrivercounseling.com::" providerId="AD" clId="Web-{D7E4ADD6-9834-98D4-B5D8-A50F5A5B12D6}" dt="2020-07-08T16:47:01.469" v="0"/>
        <pc:sldMkLst>
          <pc:docMk/>
          <pc:sldMk cId="2737539598" sldId="1008"/>
        </pc:sldMkLst>
      </pc:sldChg>
      <pc:sldChg chg="mod">
        <pc:chgData name="nathan@spoonrivercounseling.com" userId="S::urn:spo:guest#nathan@spoonrivercounseling.com::" providerId="AD" clId="Web-{D7E4ADD6-9834-98D4-B5D8-A50F5A5B12D6}" dt="2020-07-08T16:47:01.469" v="0"/>
        <pc:sldMkLst>
          <pc:docMk/>
          <pc:sldMk cId="3280511217" sldId="1009"/>
        </pc:sldMkLst>
      </pc:sldChg>
      <pc:sldChg chg="mod">
        <pc:chgData name="nathan@spoonrivercounseling.com" userId="S::urn:spo:guest#nathan@spoonrivercounseling.com::" providerId="AD" clId="Web-{D7E4ADD6-9834-98D4-B5D8-A50F5A5B12D6}" dt="2020-07-08T16:47:01.469" v="0"/>
        <pc:sldMkLst>
          <pc:docMk/>
          <pc:sldMk cId="2296897144" sldId="1010"/>
        </pc:sldMkLst>
      </pc:sldChg>
      <pc:sldChg chg="mod">
        <pc:chgData name="nathan@spoonrivercounseling.com" userId="S::urn:spo:guest#nathan@spoonrivercounseling.com::" providerId="AD" clId="Web-{D7E4ADD6-9834-98D4-B5D8-A50F5A5B12D6}" dt="2020-07-08T16:47:01.469" v="0"/>
        <pc:sldMkLst>
          <pc:docMk/>
          <pc:sldMk cId="430814712" sldId="1011"/>
        </pc:sldMkLst>
      </pc:sldChg>
      <pc:sldChg chg="mod">
        <pc:chgData name="nathan@spoonrivercounseling.com" userId="S::urn:spo:guest#nathan@spoonrivercounseling.com::" providerId="AD" clId="Web-{D7E4ADD6-9834-98D4-B5D8-A50F5A5B12D6}" dt="2020-07-08T16:47:01.469" v="0"/>
        <pc:sldMkLst>
          <pc:docMk/>
          <pc:sldMk cId="2791685427" sldId="1012"/>
        </pc:sldMkLst>
      </pc:sldChg>
      <pc:sldChg chg="mod">
        <pc:chgData name="nathan@spoonrivercounseling.com" userId="S::urn:spo:guest#nathan@spoonrivercounseling.com::" providerId="AD" clId="Web-{D7E4ADD6-9834-98D4-B5D8-A50F5A5B12D6}" dt="2020-07-08T16:47:01.469" v="0"/>
        <pc:sldMkLst>
          <pc:docMk/>
          <pc:sldMk cId="2635350202" sldId="1013"/>
        </pc:sldMkLst>
      </pc:sldChg>
      <pc:sldChg chg="mod">
        <pc:chgData name="nathan@spoonrivercounseling.com" userId="S::urn:spo:guest#nathan@spoonrivercounseling.com::" providerId="AD" clId="Web-{D7E4ADD6-9834-98D4-B5D8-A50F5A5B12D6}" dt="2020-07-08T16:47:01.469" v="0"/>
        <pc:sldMkLst>
          <pc:docMk/>
          <pc:sldMk cId="1369045304" sldId="1014"/>
        </pc:sldMkLst>
      </pc:sldChg>
      <pc:sldChg chg="mod">
        <pc:chgData name="nathan@spoonrivercounseling.com" userId="S::urn:spo:guest#nathan@spoonrivercounseling.com::" providerId="AD" clId="Web-{D7E4ADD6-9834-98D4-B5D8-A50F5A5B12D6}" dt="2020-07-08T16:47:01.469" v="0"/>
        <pc:sldMkLst>
          <pc:docMk/>
          <pc:sldMk cId="2037277304" sldId="1015"/>
        </pc:sldMkLst>
      </pc:sldChg>
      <pc:sldChg chg="mod">
        <pc:chgData name="nathan@spoonrivercounseling.com" userId="S::urn:spo:guest#nathan@spoonrivercounseling.com::" providerId="AD" clId="Web-{D7E4ADD6-9834-98D4-B5D8-A50F5A5B12D6}" dt="2020-07-08T16:47:01.469" v="0"/>
        <pc:sldMkLst>
          <pc:docMk/>
          <pc:sldMk cId="3512279229" sldId="1016"/>
        </pc:sldMkLst>
      </pc:sldChg>
      <pc:sldChg chg="mod">
        <pc:chgData name="nathan@spoonrivercounseling.com" userId="S::urn:spo:guest#nathan@spoonrivercounseling.com::" providerId="AD" clId="Web-{D7E4ADD6-9834-98D4-B5D8-A50F5A5B12D6}" dt="2020-07-08T16:47:01.469" v="0"/>
        <pc:sldMkLst>
          <pc:docMk/>
          <pc:sldMk cId="91589199" sldId="1017"/>
        </pc:sldMkLst>
      </pc:sldChg>
      <pc:sldChg chg="mod">
        <pc:chgData name="nathan@spoonrivercounseling.com" userId="S::urn:spo:guest#nathan@spoonrivercounseling.com::" providerId="AD" clId="Web-{D7E4ADD6-9834-98D4-B5D8-A50F5A5B12D6}" dt="2020-07-08T16:47:01.469" v="0"/>
        <pc:sldMkLst>
          <pc:docMk/>
          <pc:sldMk cId="605499260" sldId="1018"/>
        </pc:sldMkLst>
      </pc:sldChg>
      <pc:sldChg chg="mod">
        <pc:chgData name="nathan@spoonrivercounseling.com" userId="S::urn:spo:guest#nathan@spoonrivercounseling.com::" providerId="AD" clId="Web-{D7E4ADD6-9834-98D4-B5D8-A50F5A5B12D6}" dt="2020-07-08T16:47:01.469" v="0"/>
        <pc:sldMkLst>
          <pc:docMk/>
          <pc:sldMk cId="2385240162" sldId="1019"/>
        </pc:sldMkLst>
      </pc:sldChg>
      <pc:sldChg chg="addSp modSp mod setBg modClrScheme chgLayout">
        <pc:chgData name="nathan@spoonrivercounseling.com" userId="S::urn:spo:guest#nathan@spoonrivercounseling.com::" providerId="AD" clId="Web-{D7E4ADD6-9834-98D4-B5D8-A50F5A5B12D6}" dt="2020-07-08T20:28:10.395" v="142" actId="20577"/>
        <pc:sldMkLst>
          <pc:docMk/>
          <pc:sldMk cId="2674090957" sldId="1020"/>
        </pc:sldMkLst>
        <pc:spChg chg="mod ord">
          <ac:chgData name="nathan@spoonrivercounseling.com" userId="S::urn:spo:guest#nathan@spoonrivercounseling.com::" providerId="AD" clId="Web-{D7E4ADD6-9834-98D4-B5D8-A50F5A5B12D6}" dt="2020-07-08T20:26:39.349" v="103"/>
          <ac:spMkLst>
            <pc:docMk/>
            <pc:sldMk cId="2674090957" sldId="1020"/>
            <ac:spMk id="5" creationId="{6904E76F-9D6B-4AD0-A489-B2F2AEA46C52}"/>
          </ac:spMkLst>
        </pc:spChg>
        <pc:spChg chg="mod ord">
          <ac:chgData name="nathan@spoonrivercounseling.com" userId="S::urn:spo:guest#nathan@spoonrivercounseling.com::" providerId="AD" clId="Web-{D7E4ADD6-9834-98D4-B5D8-A50F5A5B12D6}" dt="2020-07-08T20:28:10.395" v="142" actId="20577"/>
          <ac:spMkLst>
            <pc:docMk/>
            <pc:sldMk cId="2674090957" sldId="1020"/>
            <ac:spMk id="7" creationId="{88BC5A34-E6D1-4CC9-96D9-FF84F7A182AB}"/>
          </ac:spMkLst>
        </pc:spChg>
        <pc:spChg chg="add">
          <ac:chgData name="nathan@spoonrivercounseling.com" userId="S::urn:spo:guest#nathan@spoonrivercounseling.com::" providerId="AD" clId="Web-{D7E4ADD6-9834-98D4-B5D8-A50F5A5B12D6}" dt="2020-07-08T20:26:39.349" v="103"/>
          <ac:spMkLst>
            <pc:docMk/>
            <pc:sldMk cId="2674090957" sldId="1020"/>
            <ac:spMk id="14" creationId="{229B61F6-561C-44B1-809D-51A2F295F329}"/>
          </ac:spMkLst>
        </pc:spChg>
        <pc:picChg chg="mod ord modCrop">
          <ac:chgData name="nathan@spoonrivercounseling.com" userId="S::urn:spo:guest#nathan@spoonrivercounseling.com::" providerId="AD" clId="Web-{D7E4ADD6-9834-98D4-B5D8-A50F5A5B12D6}" dt="2020-07-08T20:26:39.349" v="103"/>
          <ac:picMkLst>
            <pc:docMk/>
            <pc:sldMk cId="2674090957" sldId="1020"/>
            <ac:picMk id="9" creationId="{51EBDC02-3196-4AD8-92D3-BE5D4ADE71FF}"/>
          </ac:picMkLst>
        </pc:picChg>
      </pc:sldChg>
      <pc:sldChg chg="modSp mod modClrScheme chgLayout">
        <pc:chgData name="nathan@spoonrivercounseling.com" userId="S::urn:spo:guest#nathan@spoonrivercounseling.com::" providerId="AD" clId="Web-{D7E4ADD6-9834-98D4-B5D8-A50F5A5B12D6}" dt="2020-07-08T20:26:00.427" v="101" actId="1076"/>
        <pc:sldMkLst>
          <pc:docMk/>
          <pc:sldMk cId="2225926495" sldId="1021"/>
        </pc:sldMkLst>
        <pc:spChg chg="mod ord">
          <ac:chgData name="nathan@spoonrivercounseling.com" userId="S::urn:spo:guest#nathan@spoonrivercounseling.com::" providerId="AD" clId="Web-{D7E4ADD6-9834-98D4-B5D8-A50F5A5B12D6}" dt="2020-07-08T20:25:52.551" v="100"/>
          <ac:spMkLst>
            <pc:docMk/>
            <pc:sldMk cId="2225926495" sldId="1021"/>
            <ac:spMk id="6" creationId="{36545C30-324B-4CC1-AF03-ADC789C54100}"/>
          </ac:spMkLst>
        </pc:spChg>
        <pc:spChg chg="mod ord">
          <ac:chgData name="nathan@spoonrivercounseling.com" userId="S::urn:spo:guest#nathan@spoonrivercounseling.com::" providerId="AD" clId="Web-{D7E4ADD6-9834-98D4-B5D8-A50F5A5B12D6}" dt="2020-07-08T20:25:52.551" v="100"/>
          <ac:spMkLst>
            <pc:docMk/>
            <pc:sldMk cId="2225926495" sldId="1021"/>
            <ac:spMk id="7" creationId="{24189385-0C1C-47DF-B24B-4A6C2E74CCD8}"/>
          </ac:spMkLst>
        </pc:spChg>
        <pc:picChg chg="mod ord">
          <ac:chgData name="nathan@spoonrivercounseling.com" userId="S::urn:spo:guest#nathan@spoonrivercounseling.com::" providerId="AD" clId="Web-{D7E4ADD6-9834-98D4-B5D8-A50F5A5B12D6}" dt="2020-07-08T20:26:00.427" v="101" actId="1076"/>
          <ac:picMkLst>
            <pc:docMk/>
            <pc:sldMk cId="2225926495" sldId="1021"/>
            <ac:picMk id="5" creationId="{F718980B-9D6C-4DB4-8919-358F35FDC3FC}"/>
          </ac:picMkLst>
        </pc:picChg>
      </pc:sldChg>
      <pc:sldChg chg="mod">
        <pc:chgData name="nathan@spoonrivercounseling.com" userId="S::urn:spo:guest#nathan@spoonrivercounseling.com::" providerId="AD" clId="Web-{D7E4ADD6-9834-98D4-B5D8-A50F5A5B12D6}" dt="2020-07-08T16:47:01.469" v="0"/>
        <pc:sldMkLst>
          <pc:docMk/>
          <pc:sldMk cId="621400886" sldId="1022"/>
        </pc:sldMkLst>
      </pc:sldChg>
      <pc:sldChg chg="modSp mod modClrScheme chgLayout">
        <pc:chgData name="nathan@spoonrivercounseling.com" userId="S::urn:spo:guest#nathan@spoonrivercounseling.com::" providerId="AD" clId="Web-{D7E4ADD6-9834-98D4-B5D8-A50F5A5B12D6}" dt="2020-07-08T20:24:59.535" v="99"/>
        <pc:sldMkLst>
          <pc:docMk/>
          <pc:sldMk cId="3386902463" sldId="1023"/>
        </pc:sldMkLst>
        <pc:spChg chg="mod ord">
          <ac:chgData name="nathan@spoonrivercounseling.com" userId="S::urn:spo:guest#nathan@spoonrivercounseling.com::" providerId="AD" clId="Web-{D7E4ADD6-9834-98D4-B5D8-A50F5A5B12D6}" dt="2020-07-08T20:24:59.535" v="99"/>
          <ac:spMkLst>
            <pc:docMk/>
            <pc:sldMk cId="3386902463" sldId="1023"/>
            <ac:spMk id="48" creationId="{309F8652-1C87-409E-A0ED-07CB0A92B253}"/>
          </ac:spMkLst>
        </pc:spChg>
        <pc:picChg chg="mod ord">
          <ac:chgData name="nathan@spoonrivercounseling.com" userId="S::urn:spo:guest#nathan@spoonrivercounseling.com::" providerId="AD" clId="Web-{D7E4ADD6-9834-98D4-B5D8-A50F5A5B12D6}" dt="2020-07-08T20:24:59.535" v="99"/>
          <ac:picMkLst>
            <pc:docMk/>
            <pc:sldMk cId="3386902463" sldId="1023"/>
            <ac:picMk id="5" creationId="{E9C1FA2D-64F1-4304-BE79-BFCEE18ED761}"/>
          </ac:picMkLst>
        </pc:picChg>
      </pc:sldChg>
      <pc:sldChg chg="modSp mod modClrScheme chgLayout">
        <pc:chgData name="nathan@spoonrivercounseling.com" userId="S::urn:spo:guest#nathan@spoonrivercounseling.com::" providerId="AD" clId="Web-{D7E4ADD6-9834-98D4-B5D8-A50F5A5B12D6}" dt="2020-07-08T20:24:36.988" v="98"/>
        <pc:sldMkLst>
          <pc:docMk/>
          <pc:sldMk cId="2042407315" sldId="1024"/>
        </pc:sldMkLst>
        <pc:spChg chg="mod ord">
          <ac:chgData name="nathan@spoonrivercounseling.com" userId="S::urn:spo:guest#nathan@spoonrivercounseling.com::" providerId="AD" clId="Web-{D7E4ADD6-9834-98D4-B5D8-A50F5A5B12D6}" dt="2020-07-08T20:24:36.988" v="98"/>
          <ac:spMkLst>
            <pc:docMk/>
            <pc:sldMk cId="2042407315" sldId="1024"/>
            <ac:spMk id="5" creationId="{B047B7D1-3F0C-4632-B428-013C894D0BF4}"/>
          </ac:spMkLst>
        </pc:spChg>
        <pc:picChg chg="mod ord">
          <ac:chgData name="nathan@spoonrivercounseling.com" userId="S::urn:spo:guest#nathan@spoonrivercounseling.com::" providerId="AD" clId="Web-{D7E4ADD6-9834-98D4-B5D8-A50F5A5B12D6}" dt="2020-07-08T20:24:36.988" v="98"/>
          <ac:picMkLst>
            <pc:docMk/>
            <pc:sldMk cId="2042407315" sldId="1024"/>
            <ac:picMk id="12" creationId="{BCD39CFA-09AD-4A8C-B4A6-4F519C120EF3}"/>
          </ac:picMkLst>
        </pc:picChg>
      </pc:sldChg>
      <pc:sldChg chg="modSp mod modClrScheme chgLayout">
        <pc:chgData name="nathan@spoonrivercounseling.com" userId="S::urn:spo:guest#nathan@spoonrivercounseling.com::" providerId="AD" clId="Web-{D7E4ADD6-9834-98D4-B5D8-A50F5A5B12D6}" dt="2020-07-08T20:23:56.160" v="97"/>
        <pc:sldMkLst>
          <pc:docMk/>
          <pc:sldMk cId="883619395" sldId="1025"/>
        </pc:sldMkLst>
        <pc:spChg chg="mod ord">
          <ac:chgData name="nathan@spoonrivercounseling.com" userId="S::urn:spo:guest#nathan@spoonrivercounseling.com::" providerId="AD" clId="Web-{D7E4ADD6-9834-98D4-B5D8-A50F5A5B12D6}" dt="2020-07-08T20:23:56.160" v="97"/>
          <ac:spMkLst>
            <pc:docMk/>
            <pc:sldMk cId="883619395" sldId="1025"/>
            <ac:spMk id="2" creationId="{2999DD24-1F0D-49E8-9044-2ABC49B22481}"/>
          </ac:spMkLst>
        </pc:spChg>
        <pc:spChg chg="mod ord">
          <ac:chgData name="nathan@spoonrivercounseling.com" userId="S::urn:spo:guest#nathan@spoonrivercounseling.com::" providerId="AD" clId="Web-{D7E4ADD6-9834-98D4-B5D8-A50F5A5B12D6}" dt="2020-07-08T20:23:56.160" v="97"/>
          <ac:spMkLst>
            <pc:docMk/>
            <pc:sldMk cId="883619395" sldId="1025"/>
            <ac:spMk id="3" creationId="{CCD8C645-98F6-431E-9072-6085C1E45AC9}"/>
          </ac:spMkLst>
        </pc:spChg>
      </pc:sldChg>
      <pc:sldChg chg="delSp modSp mod modClrScheme delDesignElem chgLayout">
        <pc:chgData name="nathan@spoonrivercounseling.com" userId="S::urn:spo:guest#nathan@spoonrivercounseling.com::" providerId="AD" clId="Web-{D7E4ADD6-9834-98D4-B5D8-A50F5A5B12D6}" dt="2020-07-08T20:23:23.192" v="94" actId="20577"/>
        <pc:sldMkLst>
          <pc:docMk/>
          <pc:sldMk cId="1972312485" sldId="1026"/>
        </pc:sldMkLst>
        <pc:spChg chg="mod ord">
          <ac:chgData name="nathan@spoonrivercounseling.com" userId="S::urn:spo:guest#nathan@spoonrivercounseling.com::" providerId="AD" clId="Web-{D7E4ADD6-9834-98D4-B5D8-A50F5A5B12D6}" dt="2020-07-08T20:23:23.192" v="94" actId="20577"/>
          <ac:spMkLst>
            <pc:docMk/>
            <pc:sldMk cId="1972312485" sldId="1026"/>
            <ac:spMk id="2" creationId="{60887DCA-4987-4A5B-BE38-99FAC877ED0D}"/>
          </ac:spMkLst>
        </pc:spChg>
        <pc:spChg chg="mod ord">
          <ac:chgData name="nathan@spoonrivercounseling.com" userId="S::urn:spo:guest#nathan@spoonrivercounseling.com::" providerId="AD" clId="Web-{D7E4ADD6-9834-98D4-B5D8-A50F5A5B12D6}" dt="2020-07-08T20:22:57.442" v="89"/>
          <ac:spMkLst>
            <pc:docMk/>
            <pc:sldMk cId="1972312485" sldId="1026"/>
            <ac:spMk id="4" creationId="{30FF657C-5D35-40D7-8113-AE4F0ED5150A}"/>
          </ac:spMkLst>
        </pc:spChg>
        <pc:spChg chg="del">
          <ac:chgData name="nathan@spoonrivercounseling.com" userId="S::urn:spo:guest#nathan@spoonrivercounseling.com::" providerId="AD" clId="Web-{D7E4ADD6-9834-98D4-B5D8-A50F5A5B12D6}" dt="2020-07-08T20:22:57.442" v="89"/>
          <ac:spMkLst>
            <pc:docMk/>
            <pc:sldMk cId="1972312485" sldId="1026"/>
            <ac:spMk id="13" creationId="{95CB840F-8E41-4CA5-B79B-25CC80AD234A}"/>
          </ac:spMkLst>
        </pc:spChg>
        <pc:picChg chg="mod ord">
          <ac:chgData name="nathan@spoonrivercounseling.com" userId="S::urn:spo:guest#nathan@spoonrivercounseling.com::" providerId="AD" clId="Web-{D7E4ADD6-9834-98D4-B5D8-A50F5A5B12D6}" dt="2020-07-08T20:23:09.395" v="91" actId="1076"/>
          <ac:picMkLst>
            <pc:docMk/>
            <pc:sldMk cId="1972312485" sldId="1026"/>
            <ac:picMk id="6" creationId="{85710461-5850-4DBA-9E17-EA3EEC5C29B5}"/>
          </ac:picMkLst>
        </pc:picChg>
      </pc:sldChg>
      <pc:sldChg chg="addSp modSp mod modClrScheme chgLayout">
        <pc:chgData name="nathan@spoonrivercounseling.com" userId="S::urn:spo:guest#nathan@spoonrivercounseling.com::" providerId="AD" clId="Web-{D7E4ADD6-9834-98D4-B5D8-A50F5A5B12D6}" dt="2020-07-08T20:22:33.457" v="86" actId="20577"/>
        <pc:sldMkLst>
          <pc:docMk/>
          <pc:sldMk cId="1776090314" sldId="1027"/>
        </pc:sldMkLst>
        <pc:spChg chg="add mod ord">
          <ac:chgData name="nathan@spoonrivercounseling.com" userId="S::urn:spo:guest#nathan@spoonrivercounseling.com::" providerId="AD" clId="Web-{D7E4ADD6-9834-98D4-B5D8-A50F5A5B12D6}" dt="2020-07-08T20:22:33.457" v="86" actId="20577"/>
          <ac:spMkLst>
            <pc:docMk/>
            <pc:sldMk cId="1776090314" sldId="1027"/>
            <ac:spMk id="2" creationId="{2A1CE689-858C-4AC6-A945-768ED35D4144}"/>
          </ac:spMkLst>
        </pc:spChg>
        <pc:spChg chg="mod ord">
          <ac:chgData name="nathan@spoonrivercounseling.com" userId="S::urn:spo:guest#nathan@spoonrivercounseling.com::" providerId="AD" clId="Web-{D7E4ADD6-9834-98D4-B5D8-A50F5A5B12D6}" dt="2020-07-08T20:22:19.348" v="83" actId="20577"/>
          <ac:spMkLst>
            <pc:docMk/>
            <pc:sldMk cId="1776090314" sldId="1027"/>
            <ac:spMk id="4" creationId="{97058B11-0046-4FC2-9370-0825FA5395C9}"/>
          </ac:spMkLst>
        </pc:spChg>
        <pc:picChg chg="mod ord modCrop">
          <ac:chgData name="nathan@spoonrivercounseling.com" userId="S::urn:spo:guest#nathan@spoonrivercounseling.com::" providerId="AD" clId="Web-{D7E4ADD6-9834-98D4-B5D8-A50F5A5B12D6}" dt="2020-07-08T20:22:05.036" v="82"/>
          <ac:picMkLst>
            <pc:docMk/>
            <pc:sldMk cId="1776090314" sldId="1027"/>
            <ac:picMk id="8" creationId="{B0B171EC-44DE-49BC-9933-4EC372C56E9D}"/>
          </ac:picMkLst>
        </pc:picChg>
      </pc:sldChg>
      <pc:sldChg chg="mod">
        <pc:chgData name="nathan@spoonrivercounseling.com" userId="S::urn:spo:guest#nathan@spoonrivercounseling.com::" providerId="AD" clId="Web-{D7E4ADD6-9834-98D4-B5D8-A50F5A5B12D6}" dt="2020-07-08T16:47:01.469" v="0"/>
        <pc:sldMkLst>
          <pc:docMk/>
          <pc:sldMk cId="985302037" sldId="1028"/>
        </pc:sldMkLst>
      </pc:sldChg>
      <pc:sldChg chg="addSp delSp modSp new">
        <pc:chgData name="nathan@spoonrivercounseling.com" userId="S::urn:spo:guest#nathan@spoonrivercounseling.com::" providerId="AD" clId="Web-{D7E4ADD6-9834-98D4-B5D8-A50F5A5B12D6}" dt="2020-07-08T20:21:09.301" v="81" actId="1076"/>
        <pc:sldMkLst>
          <pc:docMk/>
          <pc:sldMk cId="2119044248" sldId="1029"/>
        </pc:sldMkLst>
        <pc:spChg chg="mod">
          <ac:chgData name="nathan@spoonrivercounseling.com" userId="S::urn:spo:guest#nathan@spoonrivercounseling.com::" providerId="AD" clId="Web-{D7E4ADD6-9834-98D4-B5D8-A50F5A5B12D6}" dt="2020-07-08T20:20:26.630" v="76" actId="20577"/>
          <ac:spMkLst>
            <pc:docMk/>
            <pc:sldMk cId="2119044248" sldId="1029"/>
            <ac:spMk id="2" creationId="{C1E3362C-BC81-4A51-A45A-F40E879AEABF}"/>
          </ac:spMkLst>
        </pc:spChg>
        <pc:spChg chg="del mod">
          <ac:chgData name="nathan@spoonrivercounseling.com" userId="S::urn:spo:guest#nathan@spoonrivercounseling.com::" providerId="AD" clId="Web-{D7E4ADD6-9834-98D4-B5D8-A50F5A5B12D6}" dt="2020-07-08T20:18:26.286" v="8"/>
          <ac:spMkLst>
            <pc:docMk/>
            <pc:sldMk cId="2119044248" sldId="1029"/>
            <ac:spMk id="3" creationId="{B3F25BD3-D646-4BA3-9A73-73034F7DA8AB}"/>
          </ac:spMkLst>
        </pc:spChg>
        <pc:spChg chg="mod">
          <ac:chgData name="nathan@spoonrivercounseling.com" userId="S::urn:spo:guest#nathan@spoonrivercounseling.com::" providerId="AD" clId="Web-{D7E4ADD6-9834-98D4-B5D8-A50F5A5B12D6}" dt="2020-07-08T20:21:01.192" v="78" actId="20577"/>
          <ac:spMkLst>
            <pc:docMk/>
            <pc:sldMk cId="2119044248" sldId="1029"/>
            <ac:spMk id="4" creationId="{CB46C90E-43A5-47B5-A1ED-0DFBBBA29325}"/>
          </ac:spMkLst>
        </pc:spChg>
        <pc:picChg chg="add mod ord">
          <ac:chgData name="nathan@spoonrivercounseling.com" userId="S::urn:spo:guest#nathan@spoonrivercounseling.com::" providerId="AD" clId="Web-{D7E4ADD6-9834-98D4-B5D8-A50F5A5B12D6}" dt="2020-07-08T20:21:09.301" v="81" actId="1076"/>
          <ac:picMkLst>
            <pc:docMk/>
            <pc:sldMk cId="2119044248" sldId="1029"/>
            <ac:picMk id="5" creationId="{3672E47D-7764-4F63-B329-2600AFDC5E72}"/>
          </ac:picMkLst>
        </pc:picChg>
      </pc:sldChg>
      <pc:sldChg chg="addSp delSp modSp new del mod setBg">
        <pc:chgData name="nathan@spoonrivercounseling.com" userId="S::urn:spo:guest#nathan@spoonrivercounseling.com::" providerId="AD" clId="Web-{D7E4ADD6-9834-98D4-B5D8-A50F5A5B12D6}" dt="2020-07-08T20:17:46.318" v="5"/>
        <pc:sldMkLst>
          <pc:docMk/>
          <pc:sldMk cId="3116561658" sldId="1029"/>
        </pc:sldMkLst>
        <pc:spChg chg="mod">
          <ac:chgData name="nathan@spoonrivercounseling.com" userId="S::urn:spo:guest#nathan@spoonrivercounseling.com::" providerId="AD" clId="Web-{D7E4ADD6-9834-98D4-B5D8-A50F5A5B12D6}" dt="2020-07-08T20:16:54.927" v="3"/>
          <ac:spMkLst>
            <pc:docMk/>
            <pc:sldMk cId="3116561658" sldId="1029"/>
            <ac:spMk id="2" creationId="{CD80DB14-475A-4639-9F9A-B5D09DB185DB}"/>
          </ac:spMkLst>
        </pc:spChg>
        <pc:spChg chg="del">
          <ac:chgData name="nathan@spoonrivercounseling.com" userId="S::urn:spo:guest#nathan@spoonrivercounseling.com::" providerId="AD" clId="Web-{D7E4ADD6-9834-98D4-B5D8-A50F5A5B12D6}" dt="2020-07-08T20:16:44.677" v="2"/>
          <ac:spMkLst>
            <pc:docMk/>
            <pc:sldMk cId="3116561658" sldId="1029"/>
            <ac:spMk id="3" creationId="{F0DC5D87-826B-4A30-A05D-507AA3F122EE}"/>
          </ac:spMkLst>
        </pc:spChg>
        <pc:spChg chg="mod">
          <ac:chgData name="nathan@spoonrivercounseling.com" userId="S::urn:spo:guest#nathan@spoonrivercounseling.com::" providerId="AD" clId="Web-{D7E4ADD6-9834-98D4-B5D8-A50F5A5B12D6}" dt="2020-07-08T20:16:54.927" v="3"/>
          <ac:spMkLst>
            <pc:docMk/>
            <pc:sldMk cId="3116561658" sldId="1029"/>
            <ac:spMk id="4" creationId="{E6495675-6108-4D58-A7AB-9799B699D275}"/>
          </ac:spMkLst>
        </pc:spChg>
        <pc:spChg chg="add mod">
          <ac:chgData name="nathan@spoonrivercounseling.com" userId="S::urn:spo:guest#nathan@spoonrivercounseling.com::" providerId="AD" clId="Web-{D7E4ADD6-9834-98D4-B5D8-A50F5A5B12D6}" dt="2020-07-08T20:17:35.005" v="4"/>
          <ac:spMkLst>
            <pc:docMk/>
            <pc:sldMk cId="3116561658" sldId="1029"/>
            <ac:spMk id="7" creationId="{EBCB8433-425F-4DA7-AA7E-D5DE7E146E4B}"/>
          </ac:spMkLst>
        </pc:spChg>
        <pc:spChg chg="add">
          <ac:chgData name="nathan@spoonrivercounseling.com" userId="S::urn:spo:guest#nathan@spoonrivercounseling.com::" providerId="AD" clId="Web-{D7E4ADD6-9834-98D4-B5D8-A50F5A5B12D6}" dt="2020-07-08T20:16:54.927" v="3"/>
          <ac:spMkLst>
            <pc:docMk/>
            <pc:sldMk cId="3116561658" sldId="1029"/>
            <ac:spMk id="10" creationId="{0A22D114-11B7-46ED-94A9-18DC1C977BF4}"/>
          </ac:spMkLst>
        </pc:spChg>
        <pc:picChg chg="add del mod ord modCrop">
          <ac:chgData name="nathan@spoonrivercounseling.com" userId="S::urn:spo:guest#nathan@spoonrivercounseling.com::" providerId="AD" clId="Web-{D7E4ADD6-9834-98D4-B5D8-A50F5A5B12D6}" dt="2020-07-08T20:17:35.005" v="4"/>
          <ac:picMkLst>
            <pc:docMk/>
            <pc:sldMk cId="3116561658" sldId="1029"/>
            <ac:picMk id="5" creationId="{0B3E9FBF-D9F3-45E4-BC3D-585E1423D9D7}"/>
          </ac:picMkLst>
        </pc:picChg>
      </pc:sldChg>
      <pc:sldMasterChg chg="mod setBg modSldLayout">
        <pc:chgData name="nathan@spoonrivercounseling.com" userId="S::urn:spo:guest#nathan@spoonrivercounseling.com::" providerId="AD" clId="Web-{D7E4ADD6-9834-98D4-B5D8-A50F5A5B12D6}" dt="2020-07-08T16:47:01.469" v="0"/>
        <pc:sldMasterMkLst>
          <pc:docMk/>
          <pc:sldMasterMk cId="2299708887" sldId="2147483660"/>
        </pc:sldMasterMkLst>
        <pc:sldLayoutChg chg="mod">
          <pc:chgData name="nathan@spoonrivercounseling.com" userId="S::urn:spo:guest#nathan@spoonrivercounseling.com::" providerId="AD" clId="Web-{D7E4ADD6-9834-98D4-B5D8-A50F5A5B12D6}" dt="2020-07-08T16:47:01.469" v="0"/>
          <pc:sldLayoutMkLst>
            <pc:docMk/>
            <pc:sldMasterMk cId="2299708887" sldId="2147483660"/>
            <pc:sldLayoutMk cId="277386328" sldId="2147483661"/>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1239410159" sldId="2147483662"/>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766446337" sldId="2147483663"/>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259611619" sldId="2147483664"/>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672547842" sldId="2147483665"/>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148281638" sldId="2147483666"/>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1899907470" sldId="2147483667"/>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1748960060" sldId="2147483668"/>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821432887" sldId="2147483669"/>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231097289" sldId="2147483670"/>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3385583644" sldId="2147483671"/>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851819471" sldId="2147483672"/>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4261251043" sldId="2147483673"/>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2529094949" sldId="2147483674"/>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1780265052" sldId="2147483675"/>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196242916" sldId="2147483676"/>
          </pc:sldLayoutMkLst>
        </pc:sldLayoutChg>
        <pc:sldLayoutChg chg="mod">
          <pc:chgData name="nathan@spoonrivercounseling.com" userId="S::urn:spo:guest#nathan@spoonrivercounseling.com::" providerId="AD" clId="Web-{D7E4ADD6-9834-98D4-B5D8-A50F5A5B12D6}" dt="2020-07-08T16:47:01.469" v="0"/>
          <pc:sldLayoutMkLst>
            <pc:docMk/>
            <pc:sldMasterMk cId="2299708887" sldId="2147483660"/>
            <pc:sldLayoutMk cId="71090029" sldId="2147483677"/>
          </pc:sldLayoutMkLst>
        </pc:sldLayoutChg>
      </pc:sldMasterChg>
      <pc:sldMasterChg chg="mod setBg modSldLayout">
        <pc:chgData name="nathan@spoonrivercounseling.com" userId="S::urn:spo:guest#nathan@spoonrivercounseling.com::" providerId="AD" clId="Web-{D7E4ADD6-9834-98D4-B5D8-A50F5A5B12D6}" dt="2020-07-08T16:47:01.469" v="0"/>
        <pc:sldMasterMkLst>
          <pc:docMk/>
          <pc:sldMasterMk cId="2318651935" sldId="2147483720"/>
        </pc:sldMasterMkLst>
        <pc:sldLayoutChg chg="mod">
          <pc:chgData name="nathan@spoonrivercounseling.com" userId="S::urn:spo:guest#nathan@spoonrivercounseling.com::" providerId="AD" clId="Web-{D7E4ADD6-9834-98D4-B5D8-A50F5A5B12D6}" dt="2020-07-08T16:47:01.469" v="0"/>
          <pc:sldLayoutMkLst>
            <pc:docMk/>
            <pc:sldMasterMk cId="2318651935" sldId="2147483720"/>
            <pc:sldLayoutMk cId="3945024056" sldId="2147483721"/>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20742582" sldId="2147483722"/>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058841191" sldId="2147483723"/>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1198671264" sldId="2147483724"/>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385275168" sldId="2147483725"/>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580506822" sldId="2147483726"/>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3543208262" sldId="2147483727"/>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3316967378" sldId="2147483728"/>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892426344" sldId="2147483729"/>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276804852" sldId="2147483730"/>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1362605976" sldId="2147483731"/>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4136773422" sldId="2147483732"/>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1454521040" sldId="2147483733"/>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2313044530" sldId="2147483734"/>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3280251884" sldId="2147483735"/>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942585875" sldId="2147483736"/>
          </pc:sldLayoutMkLst>
        </pc:sldLayoutChg>
        <pc:sldLayoutChg chg="mod">
          <pc:chgData name="nathan@spoonrivercounseling.com" userId="S::urn:spo:guest#nathan@spoonrivercounseling.com::" providerId="AD" clId="Web-{D7E4ADD6-9834-98D4-B5D8-A50F5A5B12D6}" dt="2020-07-08T16:47:01.469" v="0"/>
          <pc:sldLayoutMkLst>
            <pc:docMk/>
            <pc:sldMasterMk cId="2318651935" sldId="2147483720"/>
            <pc:sldLayoutMk cId="1081303248" sldId="2147483737"/>
          </pc:sldLayoutMkLst>
        </pc:sldLayoutChg>
      </pc:sldMasterChg>
    </pc:docChg>
  </pc:docChgLst>
  <pc:docChgLst>
    <pc:chgData name="nathan@spoonrivercounseling.com" userId="S::urn:spo:guest#nathan@spoonrivercounseling.com::" providerId="AD" clId="Web-{A88FAAD0-3471-35DA-2095-DD21DB4984C4}"/>
    <pc:docChg chg="modSld">
      <pc:chgData name="nathan@spoonrivercounseling.com" userId="S::urn:spo:guest#nathan@spoonrivercounseling.com::" providerId="AD" clId="Web-{A88FAAD0-3471-35DA-2095-DD21DB4984C4}" dt="2020-07-03T16:41:46.771" v="3"/>
      <pc:docMkLst>
        <pc:docMk/>
      </pc:docMkLst>
      <pc:sldChg chg="addSp delSp modSp">
        <pc:chgData name="nathan@spoonrivercounseling.com" userId="S::urn:spo:guest#nathan@spoonrivercounseling.com::" providerId="AD" clId="Web-{A88FAAD0-3471-35DA-2095-DD21DB4984C4}" dt="2020-07-03T16:41:46.771" v="3"/>
        <pc:sldMkLst>
          <pc:docMk/>
          <pc:sldMk cId="3565174688" sldId="911"/>
        </pc:sldMkLst>
        <pc:spChg chg="add del">
          <ac:chgData name="nathan@spoonrivercounseling.com" userId="S::urn:spo:guest#nathan@spoonrivercounseling.com::" providerId="AD" clId="Web-{A88FAAD0-3471-35DA-2095-DD21DB4984C4}" dt="2020-07-03T16:41:46.771" v="3"/>
          <ac:spMkLst>
            <pc:docMk/>
            <pc:sldMk cId="3565174688" sldId="911"/>
            <ac:spMk id="3" creationId="{C04585D6-723B-480B-A925-5433E2E364FB}"/>
          </ac:spMkLst>
        </pc:spChg>
        <pc:picChg chg="add del mod ord">
          <ac:chgData name="nathan@spoonrivercounseling.com" userId="S::urn:spo:guest#nathan@spoonrivercounseling.com::" providerId="AD" clId="Web-{A88FAAD0-3471-35DA-2095-DD21DB4984C4}" dt="2020-07-03T16:41:46.771" v="3"/>
          <ac:picMkLst>
            <pc:docMk/>
            <pc:sldMk cId="3565174688" sldId="911"/>
            <ac:picMk id="4" creationId="{EC0BB3AF-BA8C-4604-A53F-11024EC98ED4}"/>
          </ac:picMkLst>
        </pc:picChg>
      </pc:sldChg>
      <pc:sldChg chg="addSp delSp modSp">
        <pc:chgData name="nathan@spoonrivercounseling.com" userId="S::urn:spo:guest#nathan@spoonrivercounseling.com::" providerId="AD" clId="Web-{A88FAAD0-3471-35DA-2095-DD21DB4984C4}" dt="2020-07-03T16:23:19.229" v="1"/>
        <pc:sldMkLst>
          <pc:docMk/>
          <pc:sldMk cId="0" sldId="971"/>
        </pc:sldMkLst>
        <pc:picChg chg="add del mod">
          <ac:chgData name="nathan@spoonrivercounseling.com" userId="S::urn:spo:guest#nathan@spoonrivercounseling.com::" providerId="AD" clId="Web-{A88FAAD0-3471-35DA-2095-DD21DB4984C4}" dt="2020-07-03T16:23:19.229" v="1"/>
          <ac:picMkLst>
            <pc:docMk/>
            <pc:sldMk cId="0" sldId="971"/>
            <ac:picMk id="4" creationId="{6BE4D9BF-EA6C-4937-9919-C0261561140A}"/>
          </ac:picMkLst>
        </pc:picChg>
      </pc:sldChg>
    </pc:docChg>
  </pc:docChgLst>
  <pc:docChgLst>
    <pc:chgData name="Brian Pilecki" userId="S::bpilecki@portlandpsychotherapy.com::68056946-c0a7-45d3-a752-44ab05f4430f" providerId="AD" clId="Web-{D135C876-C79E-7413-440C-7A39A8AAA260}"/>
    <pc:docChg chg="addSld delSld modSld sldOrd addMainMaster">
      <pc:chgData name="Brian Pilecki" userId="S::bpilecki@portlandpsychotherapy.com::68056946-c0a7-45d3-a752-44ab05f4430f" providerId="AD" clId="Web-{D135C876-C79E-7413-440C-7A39A8AAA260}" dt="2020-07-14T17:46:31.136" v="1269" actId="20577"/>
      <pc:docMkLst>
        <pc:docMk/>
      </pc:docMkLst>
      <pc:sldChg chg="modSp">
        <pc:chgData name="Brian Pilecki" userId="S::bpilecki@portlandpsychotherapy.com::68056946-c0a7-45d3-a752-44ab05f4430f" providerId="AD" clId="Web-{D135C876-C79E-7413-440C-7A39A8AAA260}" dt="2020-07-14T17:13:08.562" v="1105" actId="20577"/>
        <pc:sldMkLst>
          <pc:docMk/>
          <pc:sldMk cId="579371358" sldId="282"/>
        </pc:sldMkLst>
        <pc:spChg chg="mod">
          <ac:chgData name="Brian Pilecki" userId="S::bpilecki@portlandpsychotherapy.com::68056946-c0a7-45d3-a752-44ab05f4430f" providerId="AD" clId="Web-{D135C876-C79E-7413-440C-7A39A8AAA260}" dt="2020-07-14T17:13:08.562" v="1105" actId="20577"/>
          <ac:spMkLst>
            <pc:docMk/>
            <pc:sldMk cId="579371358" sldId="282"/>
            <ac:spMk id="2" creationId="{00000000-0000-0000-0000-000000000000}"/>
          </ac:spMkLst>
        </pc:spChg>
      </pc:sldChg>
      <pc:sldChg chg="modSp">
        <pc:chgData name="Brian Pilecki" userId="S::bpilecki@portlandpsychotherapy.com::68056946-c0a7-45d3-a752-44ab05f4430f" providerId="AD" clId="Web-{D135C876-C79E-7413-440C-7A39A8AAA260}" dt="2020-07-11T23:26:52.587" v="568" actId="20577"/>
        <pc:sldMkLst>
          <pc:docMk/>
          <pc:sldMk cId="3078749307" sldId="283"/>
        </pc:sldMkLst>
        <pc:spChg chg="mod">
          <ac:chgData name="Brian Pilecki" userId="S::bpilecki@portlandpsychotherapy.com::68056946-c0a7-45d3-a752-44ab05f4430f" providerId="AD" clId="Web-{D135C876-C79E-7413-440C-7A39A8AAA260}" dt="2020-07-11T23:26:52.587" v="568" actId="20577"/>
          <ac:spMkLst>
            <pc:docMk/>
            <pc:sldMk cId="3078749307" sldId="283"/>
            <ac:spMk id="2" creationId="{00000000-0000-0000-0000-000000000000}"/>
          </ac:spMkLst>
        </pc:spChg>
      </pc:sldChg>
      <pc:sldChg chg="del">
        <pc:chgData name="Brian Pilecki" userId="S::bpilecki@portlandpsychotherapy.com::68056946-c0a7-45d3-a752-44ab05f4430f" providerId="AD" clId="Web-{D135C876-C79E-7413-440C-7A39A8AAA260}" dt="2020-07-11T23:24:57.551" v="567"/>
        <pc:sldMkLst>
          <pc:docMk/>
          <pc:sldMk cId="0" sldId="299"/>
        </pc:sldMkLst>
      </pc:sldChg>
      <pc:sldChg chg="modSp">
        <pc:chgData name="Brian Pilecki" userId="S::bpilecki@portlandpsychotherapy.com::68056946-c0a7-45d3-a752-44ab05f4430f" providerId="AD" clId="Web-{D135C876-C79E-7413-440C-7A39A8AAA260}" dt="2020-07-14T16:50:04.211" v="827" actId="20577"/>
        <pc:sldMkLst>
          <pc:docMk/>
          <pc:sldMk cId="0" sldId="306"/>
        </pc:sldMkLst>
        <pc:spChg chg="mod">
          <ac:chgData name="Brian Pilecki" userId="S::bpilecki@portlandpsychotherapy.com::68056946-c0a7-45d3-a752-44ab05f4430f" providerId="AD" clId="Web-{D135C876-C79E-7413-440C-7A39A8AAA260}" dt="2020-07-14T16:50:04.211" v="827" actId="20577"/>
          <ac:spMkLst>
            <pc:docMk/>
            <pc:sldMk cId="0" sldId="306"/>
            <ac:spMk id="2" creationId="{00000000-0000-0000-0000-000000000000}"/>
          </ac:spMkLst>
        </pc:spChg>
      </pc:sldChg>
      <pc:sldChg chg="delSp modSp ord">
        <pc:chgData name="Brian Pilecki" userId="S::bpilecki@portlandpsychotherapy.com::68056946-c0a7-45d3-a752-44ab05f4430f" providerId="AD" clId="Web-{D135C876-C79E-7413-440C-7A39A8AAA260}" dt="2020-07-14T17:30:00.240" v="1147" actId="20577"/>
        <pc:sldMkLst>
          <pc:docMk/>
          <pc:sldMk cId="589454959" sldId="317"/>
        </pc:sldMkLst>
        <pc:spChg chg="mod">
          <ac:chgData name="Brian Pilecki" userId="S::bpilecki@portlandpsychotherapy.com::68056946-c0a7-45d3-a752-44ab05f4430f" providerId="AD" clId="Web-{D135C876-C79E-7413-440C-7A39A8AAA260}" dt="2020-07-14T17:23:58.691" v="1113" actId="20577"/>
          <ac:spMkLst>
            <pc:docMk/>
            <pc:sldMk cId="589454959" sldId="317"/>
            <ac:spMk id="2" creationId="{00000000-0000-0000-0000-000000000000}"/>
          </ac:spMkLst>
        </pc:spChg>
        <pc:spChg chg="mod">
          <ac:chgData name="Brian Pilecki" userId="S::bpilecki@portlandpsychotherapy.com::68056946-c0a7-45d3-a752-44ab05f4430f" providerId="AD" clId="Web-{D135C876-C79E-7413-440C-7A39A8AAA260}" dt="2020-07-14T17:30:00.240" v="1147" actId="20577"/>
          <ac:spMkLst>
            <pc:docMk/>
            <pc:sldMk cId="589454959" sldId="317"/>
            <ac:spMk id="3" creationId="{00000000-0000-0000-0000-000000000000}"/>
          </ac:spMkLst>
        </pc:spChg>
        <pc:picChg chg="del">
          <ac:chgData name="Brian Pilecki" userId="S::bpilecki@portlandpsychotherapy.com::68056946-c0a7-45d3-a752-44ab05f4430f" providerId="AD" clId="Web-{D135C876-C79E-7413-440C-7A39A8AAA260}" dt="2020-07-14T17:24:03.878" v="1115"/>
          <ac:picMkLst>
            <pc:docMk/>
            <pc:sldMk cId="589454959" sldId="317"/>
            <ac:picMk id="4" creationId="{E7BDCC0C-63B8-48AF-ABE9-A2D7DDD90538}"/>
          </ac:picMkLst>
        </pc:picChg>
      </pc:sldChg>
      <pc:sldChg chg="del">
        <pc:chgData name="Brian Pilecki" userId="S::bpilecki@portlandpsychotherapy.com::68056946-c0a7-45d3-a752-44ab05f4430f" providerId="AD" clId="Web-{D135C876-C79E-7413-440C-7A39A8AAA260}" dt="2020-07-11T18:55:39.825" v="270"/>
        <pc:sldMkLst>
          <pc:docMk/>
          <pc:sldMk cId="1337582685" sldId="330"/>
        </pc:sldMkLst>
      </pc:sldChg>
      <pc:sldChg chg="del">
        <pc:chgData name="Brian Pilecki" userId="S::bpilecki@portlandpsychotherapy.com::68056946-c0a7-45d3-a752-44ab05f4430f" providerId="AD" clId="Web-{D135C876-C79E-7413-440C-7A39A8AAA260}" dt="2020-07-10T15:33:50.042" v="5"/>
        <pc:sldMkLst>
          <pc:docMk/>
          <pc:sldMk cId="3490355814" sldId="332"/>
        </pc:sldMkLst>
      </pc:sldChg>
      <pc:sldChg chg="modSp">
        <pc:chgData name="Brian Pilecki" userId="S::bpilecki@portlandpsychotherapy.com::68056946-c0a7-45d3-a752-44ab05f4430f" providerId="AD" clId="Web-{D135C876-C79E-7413-440C-7A39A8AAA260}" dt="2020-07-14T17:10:18.374" v="1103" actId="20577"/>
        <pc:sldMkLst>
          <pc:docMk/>
          <pc:sldMk cId="4185857295" sldId="910"/>
        </pc:sldMkLst>
        <pc:spChg chg="mod">
          <ac:chgData name="Brian Pilecki" userId="S::bpilecki@portlandpsychotherapy.com::68056946-c0a7-45d3-a752-44ab05f4430f" providerId="AD" clId="Web-{D135C876-C79E-7413-440C-7A39A8AAA260}" dt="2020-07-14T16:43:17.083" v="681" actId="20577"/>
          <ac:spMkLst>
            <pc:docMk/>
            <pc:sldMk cId="4185857295" sldId="910"/>
            <ac:spMk id="2" creationId="{B25F5F40-5E1A-4959-A8A2-A90B0FA62FC9}"/>
          </ac:spMkLst>
        </pc:spChg>
        <pc:spChg chg="mod">
          <ac:chgData name="Brian Pilecki" userId="S::bpilecki@portlandpsychotherapy.com::68056946-c0a7-45d3-a752-44ab05f4430f" providerId="AD" clId="Web-{D135C876-C79E-7413-440C-7A39A8AAA260}" dt="2020-07-14T17:10:18.374" v="1103" actId="20577"/>
          <ac:spMkLst>
            <pc:docMk/>
            <pc:sldMk cId="4185857295" sldId="910"/>
            <ac:spMk id="3" creationId="{00F79705-CDB7-4209-9A39-35984F12B8CF}"/>
          </ac:spMkLst>
        </pc:spChg>
      </pc:sldChg>
      <pc:sldChg chg="ord">
        <pc:chgData name="Brian Pilecki" userId="S::bpilecki@portlandpsychotherapy.com::68056946-c0a7-45d3-a752-44ab05f4430f" providerId="AD" clId="Web-{D135C876-C79E-7413-440C-7A39A8AAA260}" dt="2020-07-11T23:43:16.762" v="657"/>
        <pc:sldMkLst>
          <pc:docMk/>
          <pc:sldMk cId="1849632048" sldId="950"/>
        </pc:sldMkLst>
      </pc:sldChg>
      <pc:sldChg chg="delSp modSp">
        <pc:chgData name="Brian Pilecki" userId="S::bpilecki@portlandpsychotherapy.com::68056946-c0a7-45d3-a752-44ab05f4430f" providerId="AD" clId="Web-{D135C876-C79E-7413-440C-7A39A8AAA260}" dt="2020-07-11T22:54:41.271" v="341"/>
        <pc:sldMkLst>
          <pc:docMk/>
          <pc:sldMk cId="3565174688" sldId="970"/>
        </pc:sldMkLst>
        <pc:spChg chg="mod">
          <ac:chgData name="Brian Pilecki" userId="S::bpilecki@portlandpsychotherapy.com::68056946-c0a7-45d3-a752-44ab05f4430f" providerId="AD" clId="Web-{D135C876-C79E-7413-440C-7A39A8AAA260}" dt="2020-07-11T22:54:39.005" v="338" actId="20577"/>
          <ac:spMkLst>
            <pc:docMk/>
            <pc:sldMk cId="3565174688" sldId="970"/>
            <ac:spMk id="3" creationId="{C04585D6-723B-480B-A925-5433E2E364FB}"/>
          </ac:spMkLst>
        </pc:spChg>
        <pc:spChg chg="del">
          <ac:chgData name="Brian Pilecki" userId="S::bpilecki@portlandpsychotherapy.com::68056946-c0a7-45d3-a752-44ab05f4430f" providerId="AD" clId="Web-{D135C876-C79E-7413-440C-7A39A8AAA260}" dt="2020-07-11T22:54:41.271" v="341"/>
          <ac:spMkLst>
            <pc:docMk/>
            <pc:sldMk cId="3565174688" sldId="970"/>
            <ac:spMk id="4" creationId="{9358D8AF-EE43-42A3-AF98-3783E01E0FAA}"/>
          </ac:spMkLst>
        </pc:spChg>
      </pc:sldChg>
      <pc:sldChg chg="del">
        <pc:chgData name="Brian Pilecki" userId="S::bpilecki@portlandpsychotherapy.com::68056946-c0a7-45d3-a752-44ab05f4430f" providerId="AD" clId="Web-{D135C876-C79E-7413-440C-7A39A8AAA260}" dt="2020-07-10T15:31:25.064" v="1"/>
        <pc:sldMkLst>
          <pc:docMk/>
          <pc:sldMk cId="1085658450" sldId="995"/>
        </pc:sldMkLst>
      </pc:sldChg>
      <pc:sldChg chg="del">
        <pc:chgData name="Brian Pilecki" userId="S::bpilecki@portlandpsychotherapy.com::68056946-c0a7-45d3-a752-44ab05f4430f" providerId="AD" clId="Web-{D135C876-C79E-7413-440C-7A39A8AAA260}" dt="2020-07-10T15:31:23.829" v="0"/>
        <pc:sldMkLst>
          <pc:docMk/>
          <pc:sldMk cId="2513456129" sldId="996"/>
        </pc:sldMkLst>
      </pc:sldChg>
      <pc:sldChg chg="addSp delSp modSp add">
        <pc:chgData name="Brian Pilecki" userId="S::bpilecki@portlandpsychotherapy.com::68056946-c0a7-45d3-a752-44ab05f4430f" providerId="AD" clId="Web-{D135C876-C79E-7413-440C-7A39A8AAA260}" dt="2020-07-14T17:18:57.720" v="1110" actId="20577"/>
        <pc:sldMkLst>
          <pc:docMk/>
          <pc:sldMk cId="1795004481" sldId="1039"/>
        </pc:sldMkLst>
        <pc:spChg chg="mod">
          <ac:chgData name="Brian Pilecki" userId="S::bpilecki@portlandpsychotherapy.com::68056946-c0a7-45d3-a752-44ab05f4430f" providerId="AD" clId="Web-{D135C876-C79E-7413-440C-7A39A8AAA260}" dt="2020-07-10T16:00:24.554" v="266"/>
          <ac:spMkLst>
            <pc:docMk/>
            <pc:sldMk cId="1795004481" sldId="1039"/>
            <ac:spMk id="3" creationId="{00000000-0000-0000-0000-000000000000}"/>
          </ac:spMkLst>
        </pc:spChg>
        <pc:spChg chg="del">
          <ac:chgData name="Brian Pilecki" userId="S::bpilecki@portlandpsychotherapy.com::68056946-c0a7-45d3-a752-44ab05f4430f" providerId="AD" clId="Web-{D135C876-C79E-7413-440C-7A39A8AAA260}" dt="2020-07-10T16:00:24.554" v="266"/>
          <ac:spMkLst>
            <pc:docMk/>
            <pc:sldMk cId="1795004481" sldId="1039"/>
            <ac:spMk id="9" creationId="{619B3503-D505-49AA-97C1-B299D58DB436}"/>
          </ac:spMkLst>
        </pc:spChg>
        <pc:spChg chg="del">
          <ac:chgData name="Brian Pilecki" userId="S::bpilecki@portlandpsychotherapy.com::68056946-c0a7-45d3-a752-44ab05f4430f" providerId="AD" clId="Web-{D135C876-C79E-7413-440C-7A39A8AAA260}" dt="2020-07-10T16:00:24.554" v="266"/>
          <ac:spMkLst>
            <pc:docMk/>
            <pc:sldMk cId="1795004481" sldId="1039"/>
            <ac:spMk id="11" creationId="{E39A2319-946A-4C65-9B7C-1F86E9B1B57C}"/>
          </ac:spMkLst>
        </pc:spChg>
        <pc:spChg chg="add">
          <ac:chgData name="Brian Pilecki" userId="S::bpilecki@portlandpsychotherapy.com::68056946-c0a7-45d3-a752-44ab05f4430f" providerId="AD" clId="Web-{D135C876-C79E-7413-440C-7A39A8AAA260}" dt="2020-07-10T16:00:41.086" v="269"/>
          <ac:spMkLst>
            <pc:docMk/>
            <pc:sldMk cId="1795004481" sldId="1039"/>
            <ac:spMk id="105" creationId="{15045B1D-AED4-407C-BC82-BF20E4E4FF38}"/>
          </ac:spMkLst>
        </pc:spChg>
        <pc:graphicFrameChg chg="mod ord modGraphic">
          <ac:chgData name="Brian Pilecki" userId="S::bpilecki@portlandpsychotherapy.com::68056946-c0a7-45d3-a752-44ab05f4430f" providerId="AD" clId="Web-{D135C876-C79E-7413-440C-7A39A8AAA260}" dt="2020-07-14T17:18:57.720" v="1110" actId="20577"/>
          <ac:graphicFrameMkLst>
            <pc:docMk/>
            <pc:sldMk cId="1795004481" sldId="1039"/>
            <ac:graphicFrameMk id="5" creationId="{B99435B1-EC73-4FF4-BCE5-E1364CEF6681}"/>
          </ac:graphicFrameMkLst>
        </pc:graphicFrameChg>
        <pc:picChg chg="add mod">
          <ac:chgData name="Brian Pilecki" userId="S::bpilecki@portlandpsychotherapy.com::68056946-c0a7-45d3-a752-44ab05f4430f" providerId="AD" clId="Web-{D135C876-C79E-7413-440C-7A39A8AAA260}" dt="2020-07-10T16:00:41.086" v="269"/>
          <ac:picMkLst>
            <pc:docMk/>
            <pc:sldMk cId="1795004481" sldId="1039"/>
            <ac:picMk id="164" creationId="{736B7809-3A60-4CEE-951A-9BE8B801FE4A}"/>
          </ac:picMkLst>
        </pc:picChg>
      </pc:sldChg>
      <pc:sldChg chg="addSp delSp modSp add">
        <pc:chgData name="Brian Pilecki" userId="S::bpilecki@portlandpsychotherapy.com::68056946-c0a7-45d3-a752-44ab05f4430f" providerId="AD" clId="Web-{D135C876-C79E-7413-440C-7A39A8AAA260}" dt="2020-07-14T17:15:58.376" v="1108" actId="20577"/>
        <pc:sldMkLst>
          <pc:docMk/>
          <pc:sldMk cId="2831738757" sldId="1040"/>
        </pc:sldMkLst>
        <pc:spChg chg="mod">
          <ac:chgData name="Brian Pilecki" userId="S::bpilecki@portlandpsychotherapy.com::68056946-c0a7-45d3-a752-44ab05f4430f" providerId="AD" clId="Web-{D135C876-C79E-7413-440C-7A39A8AAA260}" dt="2020-07-10T15:51:10.330" v="183"/>
          <ac:spMkLst>
            <pc:docMk/>
            <pc:sldMk cId="2831738757" sldId="1040"/>
            <ac:spMk id="3" creationId="{00000000-0000-0000-0000-000000000000}"/>
          </ac:spMkLst>
        </pc:spChg>
        <pc:spChg chg="del">
          <ac:chgData name="Brian Pilecki" userId="S::bpilecki@portlandpsychotherapy.com::68056946-c0a7-45d3-a752-44ab05f4430f" providerId="AD" clId="Web-{D135C876-C79E-7413-440C-7A39A8AAA260}" dt="2020-07-10T15:51:10.330" v="183"/>
          <ac:spMkLst>
            <pc:docMk/>
            <pc:sldMk cId="2831738757" sldId="1040"/>
            <ac:spMk id="9" creationId="{619B3503-D505-49AA-97C1-B299D58DB436}"/>
          </ac:spMkLst>
        </pc:spChg>
        <pc:spChg chg="del">
          <ac:chgData name="Brian Pilecki" userId="S::bpilecki@portlandpsychotherapy.com::68056946-c0a7-45d3-a752-44ab05f4430f" providerId="AD" clId="Web-{D135C876-C79E-7413-440C-7A39A8AAA260}" dt="2020-07-10T15:51:10.330" v="183"/>
          <ac:spMkLst>
            <pc:docMk/>
            <pc:sldMk cId="2831738757" sldId="1040"/>
            <ac:spMk id="11" creationId="{E39A2319-946A-4C65-9B7C-1F86E9B1B57C}"/>
          </ac:spMkLst>
        </pc:spChg>
        <pc:graphicFrameChg chg="mod ord modGraphic">
          <ac:chgData name="Brian Pilecki" userId="S::bpilecki@portlandpsychotherapy.com::68056946-c0a7-45d3-a752-44ab05f4430f" providerId="AD" clId="Web-{D135C876-C79E-7413-440C-7A39A8AAA260}" dt="2020-07-14T17:15:58.376" v="1108" actId="20577"/>
          <ac:graphicFrameMkLst>
            <pc:docMk/>
            <pc:sldMk cId="2831738757" sldId="1040"/>
            <ac:graphicFrameMk id="5" creationId="{88FEC0FC-9107-420E-BAFF-312790F20C8A}"/>
          </ac:graphicFrameMkLst>
        </pc:graphicFrameChg>
        <pc:picChg chg="add del mod">
          <ac:chgData name="Brian Pilecki" userId="S::bpilecki@portlandpsychotherapy.com::68056946-c0a7-45d3-a752-44ab05f4430f" providerId="AD" clId="Web-{D135C876-C79E-7413-440C-7A39A8AAA260}" dt="2020-07-10T15:50:05.013" v="181"/>
          <ac:picMkLst>
            <pc:docMk/>
            <pc:sldMk cId="2831738757" sldId="1040"/>
            <ac:picMk id="164" creationId="{A56DDEEA-307C-475D-98ED-D1A50C8B5B2F}"/>
          </ac:picMkLst>
        </pc:picChg>
        <pc:picChg chg="add mod">
          <ac:chgData name="Brian Pilecki" userId="S::bpilecki@portlandpsychotherapy.com::68056946-c0a7-45d3-a752-44ab05f4430f" providerId="AD" clId="Web-{D135C876-C79E-7413-440C-7A39A8AAA260}" dt="2020-07-10T15:51:10.330" v="183"/>
          <ac:picMkLst>
            <pc:docMk/>
            <pc:sldMk cId="2831738757" sldId="1040"/>
            <ac:picMk id="165" creationId="{627091EC-FF7D-4B49-BD6A-983010E985E8}"/>
          </ac:picMkLst>
        </pc:picChg>
      </pc:sldChg>
      <pc:sldChg chg="addSp delSp modSp add replId">
        <pc:chgData name="Brian Pilecki" userId="S::bpilecki@portlandpsychotherapy.com::68056946-c0a7-45d3-a752-44ab05f4430f" providerId="AD" clId="Web-{D135C876-C79E-7413-440C-7A39A8AAA260}" dt="2020-07-11T23:06:25.644" v="456" actId="20577"/>
        <pc:sldMkLst>
          <pc:docMk/>
          <pc:sldMk cId="2727805256" sldId="1041"/>
        </pc:sldMkLst>
        <pc:spChg chg="mod">
          <ac:chgData name="Brian Pilecki" userId="S::bpilecki@portlandpsychotherapy.com::68056946-c0a7-45d3-a752-44ab05f4430f" providerId="AD" clId="Web-{D135C876-C79E-7413-440C-7A39A8AAA260}" dt="2020-07-10T15:55:13.471" v="214"/>
          <ac:spMkLst>
            <pc:docMk/>
            <pc:sldMk cId="2727805256" sldId="1041"/>
            <ac:spMk id="3" creationId="{00000000-0000-0000-0000-000000000000}"/>
          </ac:spMkLst>
        </pc:spChg>
        <pc:spChg chg="del">
          <ac:chgData name="Brian Pilecki" userId="S::bpilecki@portlandpsychotherapy.com::68056946-c0a7-45d3-a752-44ab05f4430f" providerId="AD" clId="Web-{D135C876-C79E-7413-440C-7A39A8AAA260}" dt="2020-07-10T15:55:13.471" v="214"/>
          <ac:spMkLst>
            <pc:docMk/>
            <pc:sldMk cId="2727805256" sldId="1041"/>
            <ac:spMk id="9" creationId="{619B3503-D505-49AA-97C1-B299D58DB436}"/>
          </ac:spMkLst>
        </pc:spChg>
        <pc:spChg chg="del">
          <ac:chgData name="Brian Pilecki" userId="S::bpilecki@portlandpsychotherapy.com::68056946-c0a7-45d3-a752-44ab05f4430f" providerId="AD" clId="Web-{D135C876-C79E-7413-440C-7A39A8AAA260}" dt="2020-07-10T15:55:13.471" v="214"/>
          <ac:spMkLst>
            <pc:docMk/>
            <pc:sldMk cId="2727805256" sldId="1041"/>
            <ac:spMk id="11" creationId="{E39A2319-946A-4C65-9B7C-1F86E9B1B57C}"/>
          </ac:spMkLst>
        </pc:spChg>
        <pc:spChg chg="add">
          <ac:chgData name="Brian Pilecki" userId="S::bpilecki@portlandpsychotherapy.com::68056946-c0a7-45d3-a752-44ab05f4430f" providerId="AD" clId="Web-{D135C876-C79E-7413-440C-7A39A8AAA260}" dt="2020-07-10T15:55:13.471" v="214"/>
          <ac:spMkLst>
            <pc:docMk/>
            <pc:sldMk cId="2727805256" sldId="1041"/>
            <ac:spMk id="72" creationId="{97E60398-905F-436C-AB6F-00D742F6258D}"/>
          </ac:spMkLst>
        </pc:spChg>
        <pc:graphicFrameChg chg="mod modGraphic">
          <ac:chgData name="Brian Pilecki" userId="S::bpilecki@portlandpsychotherapy.com::68056946-c0a7-45d3-a752-44ab05f4430f" providerId="AD" clId="Web-{D135C876-C79E-7413-440C-7A39A8AAA260}" dt="2020-07-11T23:06:25.644" v="456" actId="20577"/>
          <ac:graphicFrameMkLst>
            <pc:docMk/>
            <pc:sldMk cId="2727805256" sldId="1041"/>
            <ac:graphicFrameMk id="5" creationId="{88FEC0FC-9107-420E-BAFF-312790F20C8A}"/>
          </ac:graphicFrameMkLst>
        </pc:graphicFrameChg>
        <pc:picChg chg="add mod ord">
          <ac:chgData name="Brian Pilecki" userId="S::bpilecki@portlandpsychotherapy.com::68056946-c0a7-45d3-a752-44ab05f4430f" providerId="AD" clId="Web-{D135C876-C79E-7413-440C-7A39A8AAA260}" dt="2020-07-10T15:55:13.471" v="214"/>
          <ac:picMkLst>
            <pc:docMk/>
            <pc:sldMk cId="2727805256" sldId="1041"/>
            <ac:picMk id="67" creationId="{3D27F531-D7EB-4B7B-995B-E42F3C535B78}"/>
          </ac:picMkLst>
        </pc:picChg>
      </pc:sldChg>
      <pc:sldChg chg="addSp delSp modSp add ord replId">
        <pc:chgData name="Brian Pilecki" userId="S::bpilecki@portlandpsychotherapy.com::68056946-c0a7-45d3-a752-44ab05f4430f" providerId="AD" clId="Web-{D135C876-C79E-7413-440C-7A39A8AAA260}" dt="2020-07-11T23:44:21.327" v="666" actId="20577"/>
        <pc:sldMkLst>
          <pc:docMk/>
          <pc:sldMk cId="951275049" sldId="1042"/>
        </pc:sldMkLst>
        <pc:spChg chg="mod">
          <ac:chgData name="Brian Pilecki" userId="S::bpilecki@portlandpsychotherapy.com::68056946-c0a7-45d3-a752-44ab05f4430f" providerId="AD" clId="Web-{D135C876-C79E-7413-440C-7A39A8AAA260}" dt="2020-07-10T15:47:05.361" v="179"/>
          <ac:spMkLst>
            <pc:docMk/>
            <pc:sldMk cId="951275049" sldId="1042"/>
            <ac:spMk id="3" creationId="{00000000-0000-0000-0000-000000000000}"/>
          </ac:spMkLst>
        </pc:spChg>
        <pc:spChg chg="add del">
          <ac:chgData name="Brian Pilecki" userId="S::bpilecki@portlandpsychotherapy.com::68056946-c0a7-45d3-a752-44ab05f4430f" providerId="AD" clId="Web-{D135C876-C79E-7413-440C-7A39A8AAA260}" dt="2020-07-10T15:47:05.361" v="179"/>
          <ac:spMkLst>
            <pc:docMk/>
            <pc:sldMk cId="951275049" sldId="1042"/>
            <ac:spMk id="9" creationId="{619B3503-D505-49AA-97C1-B299D58DB436}"/>
          </ac:spMkLst>
        </pc:spChg>
        <pc:spChg chg="add del">
          <ac:chgData name="Brian Pilecki" userId="S::bpilecki@portlandpsychotherapy.com::68056946-c0a7-45d3-a752-44ab05f4430f" providerId="AD" clId="Web-{D135C876-C79E-7413-440C-7A39A8AAA260}" dt="2020-07-10T15:47:05.361" v="179"/>
          <ac:spMkLst>
            <pc:docMk/>
            <pc:sldMk cId="951275049" sldId="1042"/>
            <ac:spMk id="11" creationId="{E39A2319-946A-4C65-9B7C-1F86E9B1B57C}"/>
          </ac:spMkLst>
        </pc:spChg>
        <pc:graphicFrameChg chg="mod ord modGraphic">
          <ac:chgData name="Brian Pilecki" userId="S::bpilecki@portlandpsychotherapy.com::68056946-c0a7-45d3-a752-44ab05f4430f" providerId="AD" clId="Web-{D135C876-C79E-7413-440C-7A39A8AAA260}" dt="2020-07-11T23:44:21.327" v="666" actId="20577"/>
          <ac:graphicFrameMkLst>
            <pc:docMk/>
            <pc:sldMk cId="951275049" sldId="1042"/>
            <ac:graphicFrameMk id="5" creationId="{88FEC0FC-9107-420E-BAFF-312790F20C8A}"/>
          </ac:graphicFrameMkLst>
        </pc:graphicFrameChg>
        <pc:picChg chg="add mod ord">
          <ac:chgData name="Brian Pilecki" userId="S::bpilecki@portlandpsychotherapy.com::68056946-c0a7-45d3-a752-44ab05f4430f" providerId="AD" clId="Web-{D135C876-C79E-7413-440C-7A39A8AAA260}" dt="2020-07-10T15:47:05.361" v="179"/>
          <ac:picMkLst>
            <pc:docMk/>
            <pc:sldMk cId="951275049" sldId="1042"/>
            <ac:picMk id="21" creationId="{F6C4D733-85D3-47EA-92E1-81A2624EEBC0}"/>
          </ac:picMkLst>
        </pc:picChg>
      </pc:sldChg>
      <pc:sldChg chg="addSp delSp modSp new mod setBg setClrOvrMap">
        <pc:chgData name="Brian Pilecki" userId="S::bpilecki@portlandpsychotherapy.com::68056946-c0a7-45d3-a752-44ab05f4430f" providerId="AD" clId="Web-{D135C876-C79E-7413-440C-7A39A8AAA260}" dt="2020-07-14T17:46:27.808" v="1267" actId="20577"/>
        <pc:sldMkLst>
          <pc:docMk/>
          <pc:sldMk cId="1709980651" sldId="1043"/>
        </pc:sldMkLst>
        <pc:spChg chg="mod">
          <ac:chgData name="Brian Pilecki" userId="S::bpilecki@portlandpsychotherapy.com::68056946-c0a7-45d3-a752-44ab05f4430f" providerId="AD" clId="Web-{D135C876-C79E-7413-440C-7A39A8AAA260}" dt="2020-07-14T17:46:27.808" v="1267" actId="20577"/>
          <ac:spMkLst>
            <pc:docMk/>
            <pc:sldMk cId="1709980651" sldId="1043"/>
            <ac:spMk id="2" creationId="{5E73BAA9-0118-45BC-A43F-60F14B0E5851}"/>
          </ac:spMkLst>
        </pc:spChg>
        <pc:spChg chg="del mod">
          <ac:chgData name="Brian Pilecki" userId="S::bpilecki@portlandpsychotherapy.com::68056946-c0a7-45d3-a752-44ab05f4430f" providerId="AD" clId="Web-{D135C876-C79E-7413-440C-7A39A8AAA260}" dt="2020-07-10T15:43:14.955" v="175"/>
          <ac:spMkLst>
            <pc:docMk/>
            <pc:sldMk cId="1709980651" sldId="1043"/>
            <ac:spMk id="3" creationId="{35435909-A376-4A75-A744-5E532F38E105}"/>
          </ac:spMkLst>
        </pc:spChg>
        <pc:spChg chg="add del">
          <ac:chgData name="Brian Pilecki" userId="S::bpilecki@portlandpsychotherapy.com::68056946-c0a7-45d3-a752-44ab05f4430f" providerId="AD" clId="Web-{D135C876-C79E-7413-440C-7A39A8AAA260}" dt="2020-07-10T15:42:38.234" v="170"/>
          <ac:spMkLst>
            <pc:docMk/>
            <pc:sldMk cId="1709980651" sldId="1043"/>
            <ac:spMk id="9" creationId="{426C983B-669F-4099-AB0F-EE924B3B6B65}"/>
          </ac:spMkLst>
        </pc:spChg>
        <pc:spChg chg="add del">
          <ac:chgData name="Brian Pilecki" userId="S::bpilecki@portlandpsychotherapy.com::68056946-c0a7-45d3-a752-44ab05f4430f" providerId="AD" clId="Web-{D135C876-C79E-7413-440C-7A39A8AAA260}" dt="2020-07-10T15:42:38.234" v="170"/>
          <ac:spMkLst>
            <pc:docMk/>
            <pc:sldMk cId="1709980651" sldId="1043"/>
            <ac:spMk id="11" creationId="{FC1F8E27-8303-4D52-BCC3-97F6D77EF129}"/>
          </ac:spMkLst>
        </pc:spChg>
        <pc:spChg chg="add del">
          <ac:chgData name="Brian Pilecki" userId="S::bpilecki@portlandpsychotherapy.com::68056946-c0a7-45d3-a752-44ab05f4430f" providerId="AD" clId="Web-{D135C876-C79E-7413-440C-7A39A8AAA260}" dt="2020-07-10T15:42:38.234" v="170"/>
          <ac:spMkLst>
            <pc:docMk/>
            <pc:sldMk cId="1709980651" sldId="1043"/>
            <ac:spMk id="13" creationId="{4A5E1CEE-750A-4BE0-A649-AD40A7A9F3F0}"/>
          </ac:spMkLst>
        </pc:spChg>
        <pc:spChg chg="add del">
          <ac:chgData name="Brian Pilecki" userId="S::bpilecki@portlandpsychotherapy.com::68056946-c0a7-45d3-a752-44ab05f4430f" providerId="AD" clId="Web-{D135C876-C79E-7413-440C-7A39A8AAA260}" dt="2020-07-10T15:42:33.061" v="165"/>
          <ac:spMkLst>
            <pc:docMk/>
            <pc:sldMk cId="1709980651" sldId="1043"/>
            <ac:spMk id="15" creationId="{E248CFC4-F805-4B6F-98D5-62F6E36057C6}"/>
          </ac:spMkLst>
        </pc:spChg>
        <pc:spChg chg="add del">
          <ac:chgData name="Brian Pilecki" userId="S::bpilecki@portlandpsychotherapy.com::68056946-c0a7-45d3-a752-44ab05f4430f" providerId="AD" clId="Web-{D135C876-C79E-7413-440C-7A39A8AAA260}" dt="2020-07-10T15:42:38.187" v="169"/>
          <ac:spMkLst>
            <pc:docMk/>
            <pc:sldMk cId="1709980651" sldId="1043"/>
            <ac:spMk id="16" creationId="{7451E7C6-1961-4199-B95E-D0993B9FB3D5}"/>
          </ac:spMkLst>
        </pc:spChg>
        <pc:spChg chg="add del">
          <ac:chgData name="Brian Pilecki" userId="S::bpilecki@portlandpsychotherapy.com::68056946-c0a7-45d3-a752-44ab05f4430f" providerId="AD" clId="Web-{D135C876-C79E-7413-440C-7A39A8AAA260}" dt="2020-07-10T15:42:38.187" v="169"/>
          <ac:spMkLst>
            <pc:docMk/>
            <pc:sldMk cId="1709980651" sldId="1043"/>
            <ac:spMk id="17" creationId="{3B97F1EF-0AED-4298-89CA-8BA44F71D4BE}"/>
          </ac:spMkLst>
        </pc:spChg>
        <pc:spChg chg="add del">
          <ac:chgData name="Brian Pilecki" userId="S::bpilecki@portlandpsychotherapy.com::68056946-c0a7-45d3-a752-44ab05f4430f" providerId="AD" clId="Web-{D135C876-C79E-7413-440C-7A39A8AAA260}" dt="2020-07-10T15:42:30.233" v="163"/>
          <ac:spMkLst>
            <pc:docMk/>
            <pc:sldMk cId="1709980651" sldId="1043"/>
            <ac:spMk id="18" creationId="{EBE49024-1142-44B2-ADCE-4BC7EC2399DC}"/>
          </ac:spMkLst>
        </pc:spChg>
        <pc:spChg chg="add del">
          <ac:chgData name="Brian Pilecki" userId="S::bpilecki@portlandpsychotherapy.com::68056946-c0a7-45d3-a752-44ab05f4430f" providerId="AD" clId="Web-{D135C876-C79E-7413-440C-7A39A8AAA260}" dt="2020-07-10T15:43:03.657" v="174"/>
          <ac:spMkLst>
            <pc:docMk/>
            <pc:sldMk cId="1709980651" sldId="1043"/>
            <ac:spMk id="19" creationId="{E2B9DC17-CAE4-4370-823A-96E8CB4B3672}"/>
          </ac:spMkLst>
        </pc:spChg>
        <pc:spChg chg="add del">
          <ac:chgData name="Brian Pilecki" userId="S::bpilecki@portlandpsychotherapy.com::68056946-c0a7-45d3-a752-44ab05f4430f" providerId="AD" clId="Web-{D135C876-C79E-7413-440C-7A39A8AAA260}" dt="2020-07-10T15:42:30.233" v="163"/>
          <ac:spMkLst>
            <pc:docMk/>
            <pc:sldMk cId="1709980651" sldId="1043"/>
            <ac:spMk id="20" creationId="{54D32B87-54C0-481E-88AE-0B45882D6482}"/>
          </ac:spMkLst>
        </pc:spChg>
        <pc:spChg chg="add del">
          <ac:chgData name="Brian Pilecki" userId="S::bpilecki@portlandpsychotherapy.com::68056946-c0a7-45d3-a752-44ab05f4430f" providerId="AD" clId="Web-{D135C876-C79E-7413-440C-7A39A8AAA260}" dt="2020-07-10T15:43:03.657" v="174"/>
          <ac:spMkLst>
            <pc:docMk/>
            <pc:sldMk cId="1709980651" sldId="1043"/>
            <ac:spMk id="21" creationId="{C7E453BC-8D1C-427C-9F9B-2B4912F7F9C1}"/>
          </ac:spMkLst>
        </pc:spChg>
        <pc:spChg chg="add del">
          <ac:chgData name="Brian Pilecki" userId="S::bpilecki@portlandpsychotherapy.com::68056946-c0a7-45d3-a752-44ab05f4430f" providerId="AD" clId="Web-{D135C876-C79E-7413-440C-7A39A8AAA260}" dt="2020-07-10T15:42:38.187" v="169"/>
          <ac:spMkLst>
            <pc:docMk/>
            <pc:sldMk cId="1709980651" sldId="1043"/>
            <ac:spMk id="22" creationId="{091782EE-F77E-4722-85F0-C1E5F079003E}"/>
          </ac:spMkLst>
        </pc:spChg>
        <pc:spChg chg="add del">
          <ac:chgData name="Brian Pilecki" userId="S::bpilecki@portlandpsychotherapy.com::68056946-c0a7-45d3-a752-44ab05f4430f" providerId="AD" clId="Web-{D135C876-C79E-7413-440C-7A39A8AAA260}" dt="2020-07-10T15:43:03.657" v="174"/>
          <ac:spMkLst>
            <pc:docMk/>
            <pc:sldMk cId="1709980651" sldId="1043"/>
            <ac:spMk id="23" creationId="{9AB1AB1A-8A90-4741-A4F3-0A9F40F8CFA2}"/>
          </ac:spMkLst>
        </pc:spChg>
        <pc:spChg chg="add del">
          <ac:chgData name="Brian Pilecki" userId="S::bpilecki@portlandpsychotherapy.com::68056946-c0a7-45d3-a752-44ab05f4430f" providerId="AD" clId="Web-{D135C876-C79E-7413-440C-7A39A8AAA260}" dt="2020-07-10T15:43:03.657" v="174"/>
          <ac:spMkLst>
            <pc:docMk/>
            <pc:sldMk cId="1709980651" sldId="1043"/>
            <ac:spMk id="24" creationId="{5E92B561-42DB-47DB-9900-2204C376C7E5}"/>
          </ac:spMkLst>
        </pc:spChg>
        <pc:spChg chg="add del">
          <ac:chgData name="Brian Pilecki" userId="S::bpilecki@portlandpsychotherapy.com::68056946-c0a7-45d3-a752-44ab05f4430f" providerId="AD" clId="Web-{D135C876-C79E-7413-440C-7A39A8AAA260}" dt="2020-07-10T15:43:03.657" v="174"/>
          <ac:spMkLst>
            <pc:docMk/>
            <pc:sldMk cId="1709980651" sldId="1043"/>
            <ac:spMk id="26" creationId="{A4FA3B15-DA91-4B51-985B-CDD261A26AC1}"/>
          </ac:spMkLst>
        </pc:spChg>
        <pc:spChg chg="add del">
          <ac:chgData name="Brian Pilecki" userId="S::bpilecki@portlandpsychotherapy.com::68056946-c0a7-45d3-a752-44ab05f4430f" providerId="AD" clId="Web-{D135C876-C79E-7413-440C-7A39A8AAA260}" dt="2020-07-10T15:43:03.657" v="174"/>
          <ac:spMkLst>
            <pc:docMk/>
            <pc:sldMk cId="1709980651" sldId="1043"/>
            <ac:spMk id="28" creationId="{CF5CA9C8-5D01-4E32-8297-397A3F7CB013}"/>
          </ac:spMkLst>
        </pc:spChg>
        <pc:spChg chg="add del">
          <ac:chgData name="Brian Pilecki" userId="S::bpilecki@portlandpsychotherapy.com::68056946-c0a7-45d3-a752-44ab05f4430f" providerId="AD" clId="Web-{D135C876-C79E-7413-440C-7A39A8AAA260}" dt="2020-07-10T15:43:03.657" v="174"/>
          <ac:spMkLst>
            <pc:docMk/>
            <pc:sldMk cId="1709980651" sldId="1043"/>
            <ac:spMk id="30" creationId="{44DD171D-321C-4F7E-8111-6CA1F4D7267F}"/>
          </ac:spMkLst>
        </pc:spChg>
        <pc:spChg chg="add">
          <ac:chgData name="Brian Pilecki" userId="S::bpilecki@portlandpsychotherapy.com::68056946-c0a7-45d3-a752-44ab05f4430f" providerId="AD" clId="Web-{D135C876-C79E-7413-440C-7A39A8AAA260}" dt="2020-07-10T15:43:03.657" v="174"/>
          <ac:spMkLst>
            <pc:docMk/>
            <pc:sldMk cId="1709980651" sldId="1043"/>
            <ac:spMk id="32" creationId="{426C983B-669F-4099-AB0F-EE924B3B6B65}"/>
          </ac:spMkLst>
        </pc:spChg>
        <pc:spChg chg="add">
          <ac:chgData name="Brian Pilecki" userId="S::bpilecki@portlandpsychotherapy.com::68056946-c0a7-45d3-a752-44ab05f4430f" providerId="AD" clId="Web-{D135C876-C79E-7413-440C-7A39A8AAA260}" dt="2020-07-10T15:43:03.657" v="174"/>
          <ac:spMkLst>
            <pc:docMk/>
            <pc:sldMk cId="1709980651" sldId="1043"/>
            <ac:spMk id="33" creationId="{FC1F8E27-8303-4D52-BCC3-97F6D77EF129}"/>
          </ac:spMkLst>
        </pc:spChg>
        <pc:spChg chg="add del">
          <ac:chgData name="Brian Pilecki" userId="S::bpilecki@portlandpsychotherapy.com::68056946-c0a7-45d3-a752-44ab05f4430f" providerId="AD" clId="Web-{D135C876-C79E-7413-440C-7A39A8AAA260}" dt="2020-07-10T15:43:03.610" v="173"/>
          <ac:spMkLst>
            <pc:docMk/>
            <pc:sldMk cId="1709980651" sldId="1043"/>
            <ac:spMk id="35" creationId="{F277FA25-B6B8-44CA-B095-1BC1FD600997}"/>
          </ac:spMkLst>
        </pc:spChg>
        <pc:spChg chg="add del">
          <ac:chgData name="Brian Pilecki" userId="S::bpilecki@portlandpsychotherapy.com::68056946-c0a7-45d3-a752-44ab05f4430f" providerId="AD" clId="Web-{D135C876-C79E-7413-440C-7A39A8AAA260}" dt="2020-07-10T15:43:03.610" v="173"/>
          <ac:spMkLst>
            <pc:docMk/>
            <pc:sldMk cId="1709980651" sldId="1043"/>
            <ac:spMk id="37" creationId="{F160911A-F75F-4376-B588-A5D201AE4C4E}"/>
          </ac:spMkLst>
        </pc:spChg>
        <pc:spChg chg="add">
          <ac:chgData name="Brian Pilecki" userId="S::bpilecki@portlandpsychotherapy.com::68056946-c0a7-45d3-a752-44ab05f4430f" providerId="AD" clId="Web-{D135C876-C79E-7413-440C-7A39A8AAA260}" dt="2020-07-10T15:43:03.657" v="174"/>
          <ac:spMkLst>
            <pc:docMk/>
            <pc:sldMk cId="1709980651" sldId="1043"/>
            <ac:spMk id="39" creationId="{4A5E1CEE-750A-4BE0-A649-AD40A7A9F3F0}"/>
          </ac:spMkLst>
        </pc:spChg>
        <pc:picChg chg="add mod ord">
          <ac:chgData name="Brian Pilecki" userId="S::bpilecki@portlandpsychotherapy.com::68056946-c0a7-45d3-a752-44ab05f4430f" providerId="AD" clId="Web-{D135C876-C79E-7413-440C-7A39A8AAA260}" dt="2020-07-10T15:43:03.657" v="174"/>
          <ac:picMkLst>
            <pc:docMk/>
            <pc:sldMk cId="1709980651" sldId="1043"/>
            <ac:picMk id="4" creationId="{2FB26ED7-E418-42DE-99E7-4A04EF3908F4}"/>
          </ac:picMkLst>
        </pc:picChg>
        <pc:picChg chg="add del mod">
          <ac:chgData name="Brian Pilecki" userId="S::bpilecki@portlandpsychotherapy.com::68056946-c0a7-45d3-a752-44ab05f4430f" providerId="AD" clId="Web-{D135C876-C79E-7413-440C-7A39A8AAA260}" dt="2020-07-10T15:42:53.719" v="171"/>
          <ac:picMkLst>
            <pc:docMk/>
            <pc:sldMk cId="1709980651" sldId="1043"/>
            <ac:picMk id="5" creationId="{A8B736D6-69EC-4907-B2C9-36F75BC1AA7C}"/>
          </ac:picMkLst>
        </pc:picChg>
      </pc:sldChg>
      <pc:sldChg chg="modSp add replId">
        <pc:chgData name="Brian Pilecki" userId="S::bpilecki@portlandpsychotherapy.com::68056946-c0a7-45d3-a752-44ab05f4430f" providerId="AD" clId="Web-{D135C876-C79E-7413-440C-7A39A8AAA260}" dt="2020-07-14T17:41:24.290" v="1240" actId="20577"/>
        <pc:sldMkLst>
          <pc:docMk/>
          <pc:sldMk cId="1017325548" sldId="1044"/>
        </pc:sldMkLst>
        <pc:spChg chg="mod">
          <ac:chgData name="Brian Pilecki" userId="S::bpilecki@portlandpsychotherapy.com::68056946-c0a7-45d3-a752-44ab05f4430f" providerId="AD" clId="Web-{D135C876-C79E-7413-440C-7A39A8AAA260}" dt="2020-07-11T23:37:44.201" v="654" actId="20577"/>
          <ac:spMkLst>
            <pc:docMk/>
            <pc:sldMk cId="1017325548" sldId="1044"/>
            <ac:spMk id="3" creationId="{00000000-0000-0000-0000-000000000000}"/>
          </ac:spMkLst>
        </pc:spChg>
        <pc:graphicFrameChg chg="modGraphic">
          <ac:chgData name="Brian Pilecki" userId="S::bpilecki@portlandpsychotherapy.com::68056946-c0a7-45d3-a752-44ab05f4430f" providerId="AD" clId="Web-{D135C876-C79E-7413-440C-7A39A8AAA260}" dt="2020-07-14T17:41:24.290" v="1240" actId="20577"/>
          <ac:graphicFrameMkLst>
            <pc:docMk/>
            <pc:sldMk cId="1017325548" sldId="1044"/>
            <ac:graphicFrameMk id="5" creationId="{B99435B1-EC73-4FF4-BCE5-E1364CEF6681}"/>
          </ac:graphicFrameMkLst>
        </pc:graphicFrameChg>
      </pc:sldChg>
      <pc:sldChg chg="add replId">
        <pc:chgData name="Brian Pilecki" userId="S::bpilecki@portlandpsychotherapy.com::68056946-c0a7-45d3-a752-44ab05f4430f" providerId="AD" clId="Web-{D135C876-C79E-7413-440C-7A39A8AAA260}" dt="2020-07-14T16:43:01.396" v="669"/>
        <pc:sldMkLst>
          <pc:docMk/>
          <pc:sldMk cId="336308060" sldId="1045"/>
        </pc:sldMkLst>
      </pc:sldChg>
      <pc:sldChg chg="new del">
        <pc:chgData name="Brian Pilecki" userId="S::bpilecki@portlandpsychotherapy.com::68056946-c0a7-45d3-a752-44ab05f4430f" providerId="AD" clId="Web-{D135C876-C79E-7413-440C-7A39A8AAA260}" dt="2020-07-14T16:42:58.380" v="668"/>
        <pc:sldMkLst>
          <pc:docMk/>
          <pc:sldMk cId="1548032848" sldId="1045"/>
        </pc:sldMkLst>
      </pc:sldChg>
      <pc:sldChg chg="modSp add mod replId setBg">
        <pc:chgData name="Brian Pilecki" userId="S::bpilecki@portlandpsychotherapy.com::68056946-c0a7-45d3-a752-44ab05f4430f" providerId="AD" clId="Web-{D135C876-C79E-7413-440C-7A39A8AAA260}" dt="2020-07-14T17:31:43.319" v="1169"/>
        <pc:sldMkLst>
          <pc:docMk/>
          <pc:sldMk cId="1298945211" sldId="1046"/>
        </pc:sldMkLst>
        <pc:spChg chg="mod ord">
          <ac:chgData name="Brian Pilecki" userId="S::bpilecki@portlandpsychotherapy.com::68056946-c0a7-45d3-a752-44ab05f4430f" providerId="AD" clId="Web-{D135C876-C79E-7413-440C-7A39A8AAA260}" dt="2020-07-14T17:31:43.319" v="1169"/>
          <ac:spMkLst>
            <pc:docMk/>
            <pc:sldMk cId="1298945211" sldId="1046"/>
            <ac:spMk id="2" creationId="{00000000-0000-0000-0000-000000000000}"/>
          </ac:spMkLst>
        </pc:spChg>
        <pc:spChg chg="mod">
          <ac:chgData name="Brian Pilecki" userId="S::bpilecki@portlandpsychotherapy.com::68056946-c0a7-45d3-a752-44ab05f4430f" providerId="AD" clId="Web-{D135C876-C79E-7413-440C-7A39A8AAA260}" dt="2020-07-14T17:31:43.319" v="1169"/>
          <ac:spMkLst>
            <pc:docMk/>
            <pc:sldMk cId="1298945211" sldId="1046"/>
            <ac:spMk id="3" creationId="{00000000-0000-0000-0000-000000000000}"/>
          </ac:spMkLst>
        </pc:spChg>
        <pc:picChg chg="mod">
          <ac:chgData name="Brian Pilecki" userId="S::bpilecki@portlandpsychotherapy.com::68056946-c0a7-45d3-a752-44ab05f4430f" providerId="AD" clId="Web-{D135C876-C79E-7413-440C-7A39A8AAA260}" dt="2020-07-14T17:31:43.319" v="1169"/>
          <ac:picMkLst>
            <pc:docMk/>
            <pc:sldMk cId="1298945211" sldId="1046"/>
            <ac:picMk id="4" creationId="{E7BDCC0C-63B8-48AF-ABE9-A2D7DDD90538}"/>
          </ac:picMkLst>
        </pc:picChg>
      </pc:sldChg>
      <pc:sldChg chg="addSp delSp modSp add mod replId setBg">
        <pc:chgData name="Brian Pilecki" userId="S::bpilecki@portlandpsychotherapy.com::68056946-c0a7-45d3-a752-44ab05f4430f" providerId="AD" clId="Web-{D135C876-C79E-7413-440C-7A39A8AAA260}" dt="2020-07-14T17:38:12.180" v="1235" actId="14100"/>
        <pc:sldMkLst>
          <pc:docMk/>
          <pc:sldMk cId="365669204" sldId="1047"/>
        </pc:sldMkLst>
        <pc:spChg chg="mod">
          <ac:chgData name="Brian Pilecki" userId="S::bpilecki@portlandpsychotherapy.com::68056946-c0a7-45d3-a752-44ab05f4430f" providerId="AD" clId="Web-{D135C876-C79E-7413-440C-7A39A8AAA260}" dt="2020-07-14T17:38:12.180" v="1235" actId="14100"/>
          <ac:spMkLst>
            <pc:docMk/>
            <pc:sldMk cId="365669204" sldId="1047"/>
            <ac:spMk id="2" creationId="{00000000-0000-0000-0000-000000000000}"/>
          </ac:spMkLst>
        </pc:spChg>
        <pc:spChg chg="mod">
          <ac:chgData name="Brian Pilecki" userId="S::bpilecki@portlandpsychotherapy.com::68056946-c0a7-45d3-a752-44ab05f4430f" providerId="AD" clId="Web-{D135C876-C79E-7413-440C-7A39A8AAA260}" dt="2020-07-14T17:32:40.147" v="1176"/>
          <ac:spMkLst>
            <pc:docMk/>
            <pc:sldMk cId="365669204" sldId="1047"/>
            <ac:spMk id="3" creationId="{00000000-0000-0000-0000-000000000000}"/>
          </ac:spMkLst>
        </pc:spChg>
        <pc:spChg chg="add">
          <ac:chgData name="Brian Pilecki" userId="S::bpilecki@portlandpsychotherapy.com::68056946-c0a7-45d3-a752-44ab05f4430f" providerId="AD" clId="Web-{D135C876-C79E-7413-440C-7A39A8AAA260}" dt="2020-07-14T17:32:40.147" v="1176"/>
          <ac:spMkLst>
            <pc:docMk/>
            <pc:sldMk cId="365669204" sldId="1047"/>
            <ac:spMk id="10" creationId="{8D77D416-66F5-413A-9B46-6289471B36B6}"/>
          </ac:spMkLst>
        </pc:spChg>
        <pc:picChg chg="del">
          <ac:chgData name="Brian Pilecki" userId="S::bpilecki@portlandpsychotherapy.com::68056946-c0a7-45d3-a752-44ab05f4430f" providerId="AD" clId="Web-{D135C876-C79E-7413-440C-7A39A8AAA260}" dt="2020-07-14T17:31:58.694" v="1173"/>
          <ac:picMkLst>
            <pc:docMk/>
            <pc:sldMk cId="365669204" sldId="1047"/>
            <ac:picMk id="4" creationId="{E7BDCC0C-63B8-48AF-ABE9-A2D7DDD90538}"/>
          </ac:picMkLst>
        </pc:picChg>
        <pc:picChg chg="add mod ord">
          <ac:chgData name="Brian Pilecki" userId="S::bpilecki@portlandpsychotherapy.com::68056946-c0a7-45d3-a752-44ab05f4430f" providerId="AD" clId="Web-{D135C876-C79E-7413-440C-7A39A8AAA260}" dt="2020-07-14T17:32:40.147" v="1176"/>
          <ac:picMkLst>
            <pc:docMk/>
            <pc:sldMk cId="365669204" sldId="1047"/>
            <ac:picMk id="5" creationId="{8F87A2B1-F815-41D7-99B0-94FE7683074D}"/>
          </ac:picMkLst>
        </pc:picChg>
      </pc:sldChg>
      <pc:sldMasterChg chg="add addSldLayout">
        <pc:chgData name="Brian Pilecki" userId="S::bpilecki@portlandpsychotherapy.com::68056946-c0a7-45d3-a752-44ab05f4430f" providerId="AD" clId="Web-{D135C876-C79E-7413-440C-7A39A8AAA260}" dt="2020-07-10T15:33:06.727" v="2"/>
        <pc:sldMasterMkLst>
          <pc:docMk/>
          <pc:sldMasterMk cId="2318651935" sldId="2147483738"/>
        </pc:sldMasterMkLst>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20742582" sldId="2147483739"/>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3945024056" sldId="2147483740"/>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058841191" sldId="2147483741"/>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1198671264" sldId="2147483742"/>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385275168" sldId="2147483743"/>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580506822" sldId="2147483744"/>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3543208262" sldId="2147483745"/>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3316967378" sldId="2147483746"/>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892426344" sldId="2147483747"/>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276804852" sldId="2147483748"/>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1362605976" sldId="2147483749"/>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4136773422" sldId="2147483750"/>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1454521040" sldId="2147483751"/>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2313044530" sldId="2147483752"/>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3280251884" sldId="2147483753"/>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942585875" sldId="2147483754"/>
          </pc:sldLayoutMkLst>
        </pc:sldLayoutChg>
        <pc:sldLayoutChg chg="add">
          <pc:chgData name="Brian Pilecki" userId="S::bpilecki@portlandpsychotherapy.com::68056946-c0a7-45d3-a752-44ab05f4430f" providerId="AD" clId="Web-{D135C876-C79E-7413-440C-7A39A8AAA260}" dt="2020-07-10T15:33:06.727" v="2"/>
          <pc:sldLayoutMkLst>
            <pc:docMk/>
            <pc:sldMasterMk cId="2318651935" sldId="2147483738"/>
            <pc:sldLayoutMk cId="1081303248" sldId="2147483755"/>
          </pc:sldLayoutMkLst>
        </pc:sldLayoutChg>
      </pc:sldMasterChg>
    </pc:docChg>
  </pc:docChgLst>
  <pc:docChgLst>
    <pc:chgData name="nathan@spoonrivercounseling.com" userId="S::urn:spo:guest#nathan@spoonrivercounseling.com::" providerId="AD" clId="Web-{2F499E83-546C-8439-DFD9-2D218B716F7F}"/>
    <pc:docChg chg="modSld">
      <pc:chgData name="nathan@spoonrivercounseling.com" userId="S::urn:spo:guest#nathan@spoonrivercounseling.com::" providerId="AD" clId="Web-{2F499E83-546C-8439-DFD9-2D218B716F7F}" dt="2020-07-03T16:52:13.114" v="0" actId="1076"/>
      <pc:docMkLst>
        <pc:docMk/>
      </pc:docMkLst>
      <pc:sldChg chg="modSp">
        <pc:chgData name="nathan@spoonrivercounseling.com" userId="S::urn:spo:guest#nathan@spoonrivercounseling.com::" providerId="AD" clId="Web-{2F499E83-546C-8439-DFD9-2D218B716F7F}" dt="2020-07-03T16:52:13.114" v="0" actId="1076"/>
        <pc:sldMkLst>
          <pc:docMk/>
          <pc:sldMk cId="0" sldId="265"/>
        </pc:sldMkLst>
        <pc:picChg chg="mod">
          <ac:chgData name="nathan@spoonrivercounseling.com" userId="S::urn:spo:guest#nathan@spoonrivercounseling.com::" providerId="AD" clId="Web-{2F499E83-546C-8439-DFD9-2D218B716F7F}" dt="2020-07-03T16:52:13.114" v="0" actId="1076"/>
          <ac:picMkLst>
            <pc:docMk/>
            <pc:sldMk cId="0" sldId="265"/>
            <ac:picMk id="1026" creationId="{00000000-0000-0000-0000-000000000000}"/>
          </ac:picMkLst>
        </pc:picChg>
      </pc:sldChg>
    </pc:docChg>
  </pc:docChgLst>
  <pc:docChgLst>
    <pc:chgData name="nathan@spoonrivercounseling.com" userId="S::urn:spo:guest#nathan@spoonrivercounseling.com::" providerId="AD" clId="Web-{CAEEA8EC-161C-B544-5FB6-7415167FA545}"/>
    <pc:docChg chg="modSld">
      <pc:chgData name="nathan@spoonrivercounseling.com" userId="S::urn:spo:guest#nathan@spoonrivercounseling.com::" providerId="AD" clId="Web-{CAEEA8EC-161C-B544-5FB6-7415167FA545}" dt="2020-07-09T16:57:47.023" v="33"/>
      <pc:docMkLst>
        <pc:docMk/>
      </pc:docMkLst>
      <pc:sldChg chg="mod modClrScheme chgLayout">
        <pc:chgData name="nathan@spoonrivercounseling.com" userId="S::urn:spo:guest#nathan@spoonrivercounseling.com::" providerId="AD" clId="Web-{CAEEA8EC-161C-B544-5FB6-7415167FA545}" dt="2020-07-09T16:57:47.023" v="33"/>
        <pc:sldMkLst>
          <pc:docMk/>
          <pc:sldMk cId="3280511217" sldId="1009"/>
        </pc:sldMkLst>
      </pc:sldChg>
      <pc:sldChg chg="modSp mod modClrScheme chgLayout">
        <pc:chgData name="nathan@spoonrivercounseling.com" userId="S::urn:spo:guest#nathan@spoonrivercounseling.com::" providerId="AD" clId="Web-{CAEEA8EC-161C-B544-5FB6-7415167FA545}" dt="2020-07-09T16:57:32.304" v="32" actId="1076"/>
        <pc:sldMkLst>
          <pc:docMk/>
          <pc:sldMk cId="2296897144" sldId="1010"/>
        </pc:sldMkLst>
        <pc:spChg chg="mod ord">
          <ac:chgData name="nathan@spoonrivercounseling.com" userId="S::urn:spo:guest#nathan@spoonrivercounseling.com::" providerId="AD" clId="Web-{CAEEA8EC-161C-B544-5FB6-7415167FA545}" dt="2020-07-09T16:57:32.304" v="32" actId="1076"/>
          <ac:spMkLst>
            <pc:docMk/>
            <pc:sldMk cId="2296897144" sldId="1010"/>
            <ac:spMk id="2" creationId="{686039B2-3EEA-4D63-9017-5A0EF1906C29}"/>
          </ac:spMkLst>
        </pc:spChg>
      </pc:sldChg>
      <pc:sldChg chg="modSp mod modClrScheme chgLayout">
        <pc:chgData name="nathan@spoonrivercounseling.com" userId="S::urn:spo:guest#nathan@spoonrivercounseling.com::" providerId="AD" clId="Web-{CAEEA8EC-161C-B544-5FB6-7415167FA545}" dt="2020-07-09T16:56:47.554" v="30"/>
        <pc:sldMkLst>
          <pc:docMk/>
          <pc:sldMk cId="430814712" sldId="1011"/>
        </pc:sldMkLst>
        <pc:spChg chg="mod ord">
          <ac:chgData name="nathan@spoonrivercounseling.com" userId="S::urn:spo:guest#nathan@spoonrivercounseling.com::" providerId="AD" clId="Web-{CAEEA8EC-161C-B544-5FB6-7415167FA545}" dt="2020-07-09T16:56:47.554" v="30"/>
          <ac:spMkLst>
            <pc:docMk/>
            <pc:sldMk cId="430814712" sldId="1011"/>
            <ac:spMk id="2" creationId="{AA75DB83-28C6-4AC1-ACB2-57C6AA8F0F2E}"/>
          </ac:spMkLst>
        </pc:spChg>
        <pc:spChg chg="mod ord">
          <ac:chgData name="nathan@spoonrivercounseling.com" userId="S::urn:spo:guest#nathan@spoonrivercounseling.com::" providerId="AD" clId="Web-{CAEEA8EC-161C-B544-5FB6-7415167FA545}" dt="2020-07-09T16:56:47.554" v="30"/>
          <ac:spMkLst>
            <pc:docMk/>
            <pc:sldMk cId="430814712" sldId="1011"/>
            <ac:spMk id="3" creationId="{3B0B779D-1205-44A3-B690-B3F54153D618}"/>
          </ac:spMkLst>
        </pc:spChg>
        <pc:spChg chg="mod ord">
          <ac:chgData name="nathan@spoonrivercounseling.com" userId="S::urn:spo:guest#nathan@spoonrivercounseling.com::" providerId="AD" clId="Web-{CAEEA8EC-161C-B544-5FB6-7415167FA545}" dt="2020-07-09T16:56:47.554" v="30"/>
          <ac:spMkLst>
            <pc:docMk/>
            <pc:sldMk cId="430814712" sldId="1011"/>
            <ac:spMk id="6" creationId="{0C7C82DA-3951-4518-BB12-6F2CF1804DF1}"/>
          </ac:spMkLst>
        </pc:spChg>
        <pc:spChg chg="mod ord">
          <ac:chgData name="nathan@spoonrivercounseling.com" userId="S::urn:spo:guest#nathan@spoonrivercounseling.com::" providerId="AD" clId="Web-{CAEEA8EC-161C-B544-5FB6-7415167FA545}" dt="2020-07-09T16:56:47.554" v="30"/>
          <ac:spMkLst>
            <pc:docMk/>
            <pc:sldMk cId="430814712" sldId="1011"/>
            <ac:spMk id="9" creationId="{866E12F3-EFAD-4982-ACBB-77CE6FCB358C}"/>
          </ac:spMkLst>
        </pc:spChg>
        <pc:spChg chg="mod ord">
          <ac:chgData name="nathan@spoonrivercounseling.com" userId="S::urn:spo:guest#nathan@spoonrivercounseling.com::" providerId="AD" clId="Web-{CAEEA8EC-161C-B544-5FB6-7415167FA545}" dt="2020-07-09T16:56:47.554" v="30"/>
          <ac:spMkLst>
            <pc:docMk/>
            <pc:sldMk cId="430814712" sldId="1011"/>
            <ac:spMk id="12" creationId="{22110084-0774-4313-A03B-2840BD2458E0}"/>
          </ac:spMkLst>
        </pc:spChg>
        <pc:spChg chg="mod ord">
          <ac:chgData name="nathan@spoonrivercounseling.com" userId="S::urn:spo:guest#nathan@spoonrivercounseling.com::" providerId="AD" clId="Web-{CAEEA8EC-161C-B544-5FB6-7415167FA545}" dt="2020-07-09T16:56:47.554" v="30"/>
          <ac:spMkLst>
            <pc:docMk/>
            <pc:sldMk cId="430814712" sldId="1011"/>
            <ac:spMk id="13" creationId="{3446D18E-89E4-4041-80A1-126311C0F8B4}"/>
          </ac:spMkLst>
        </pc:spChg>
        <pc:spChg chg="mod ord">
          <ac:chgData name="nathan@spoonrivercounseling.com" userId="S::urn:spo:guest#nathan@spoonrivercounseling.com::" providerId="AD" clId="Web-{CAEEA8EC-161C-B544-5FB6-7415167FA545}" dt="2020-07-09T16:56:47.554" v="30"/>
          <ac:spMkLst>
            <pc:docMk/>
            <pc:sldMk cId="430814712" sldId="1011"/>
            <ac:spMk id="14" creationId="{DCCECECB-F949-4A39-9622-3CABF79AC62F}"/>
          </ac:spMkLst>
        </pc:spChg>
      </pc:sldChg>
      <pc:sldChg chg="modSp mod modClrScheme chgLayout">
        <pc:chgData name="nathan@spoonrivercounseling.com" userId="S::urn:spo:guest#nathan@spoonrivercounseling.com::" providerId="AD" clId="Web-{CAEEA8EC-161C-B544-5FB6-7415167FA545}" dt="2020-07-09T16:56:30.069" v="29"/>
        <pc:sldMkLst>
          <pc:docMk/>
          <pc:sldMk cId="2791685427" sldId="1012"/>
        </pc:sldMkLst>
        <pc:spChg chg="mod ord">
          <ac:chgData name="nathan@spoonrivercounseling.com" userId="S::urn:spo:guest#nathan@spoonrivercounseling.com::" providerId="AD" clId="Web-{CAEEA8EC-161C-B544-5FB6-7415167FA545}" dt="2020-07-09T16:56:30.069" v="29"/>
          <ac:spMkLst>
            <pc:docMk/>
            <pc:sldMk cId="2791685427" sldId="1012"/>
            <ac:spMk id="16" creationId="{8BB24178-4CDB-4D81-8B57-767287731750}"/>
          </ac:spMkLst>
        </pc:spChg>
        <pc:spChg chg="mod ord">
          <ac:chgData name="nathan@spoonrivercounseling.com" userId="S::urn:spo:guest#nathan@spoonrivercounseling.com::" providerId="AD" clId="Web-{CAEEA8EC-161C-B544-5FB6-7415167FA545}" dt="2020-07-09T16:56:30.069" v="29"/>
          <ac:spMkLst>
            <pc:docMk/>
            <pc:sldMk cId="2791685427" sldId="1012"/>
            <ac:spMk id="17" creationId="{6C88B08C-004F-4B86-B1CA-21B9E1E4B07A}"/>
          </ac:spMkLst>
        </pc:spChg>
      </pc:sldChg>
      <pc:sldChg chg="addSp delSp modSp mod modClrScheme chgLayout">
        <pc:chgData name="nathan@spoonrivercounseling.com" userId="S::urn:spo:guest#nathan@spoonrivercounseling.com::" providerId="AD" clId="Web-{CAEEA8EC-161C-B544-5FB6-7415167FA545}" dt="2020-07-09T16:56:05.866" v="28"/>
        <pc:sldMkLst>
          <pc:docMk/>
          <pc:sldMk cId="2635350202" sldId="1013"/>
        </pc:sldMkLst>
        <pc:spChg chg="mod ord">
          <ac:chgData name="nathan@spoonrivercounseling.com" userId="S::urn:spo:guest#nathan@spoonrivercounseling.com::" providerId="AD" clId="Web-{CAEEA8EC-161C-B544-5FB6-7415167FA545}" dt="2020-07-09T16:56:05.866" v="28"/>
          <ac:spMkLst>
            <pc:docMk/>
            <pc:sldMk cId="2635350202" sldId="1013"/>
            <ac:spMk id="2" creationId="{1B6975FF-31B4-4958-98BA-6E934AAC3955}"/>
          </ac:spMkLst>
        </pc:spChg>
        <pc:spChg chg="add del mod ord">
          <ac:chgData name="nathan@spoonrivercounseling.com" userId="S::urn:spo:guest#nathan@spoonrivercounseling.com::" providerId="AD" clId="Web-{CAEEA8EC-161C-B544-5FB6-7415167FA545}" dt="2020-07-09T16:55:51.116" v="27"/>
          <ac:spMkLst>
            <pc:docMk/>
            <pc:sldMk cId="2635350202" sldId="1013"/>
            <ac:spMk id="3" creationId="{BDDE8F9A-DBF4-4BD6-B2FC-BAFE6C1E630C}"/>
          </ac:spMkLst>
        </pc:spChg>
        <pc:spChg chg="add del mod ord">
          <ac:chgData name="nathan@spoonrivercounseling.com" userId="S::urn:spo:guest#nathan@spoonrivercounseling.com::" providerId="AD" clId="Web-{CAEEA8EC-161C-B544-5FB6-7415167FA545}" dt="2020-07-09T16:55:51.116" v="27"/>
          <ac:spMkLst>
            <pc:docMk/>
            <pc:sldMk cId="2635350202" sldId="1013"/>
            <ac:spMk id="4" creationId="{C6EF9F9E-21C2-47A0-B580-60831B39787E}"/>
          </ac:spMkLst>
        </pc:spChg>
        <pc:spChg chg="add del mod ord">
          <ac:chgData name="nathan@spoonrivercounseling.com" userId="S::urn:spo:guest#nathan@spoonrivercounseling.com::" providerId="AD" clId="Web-{CAEEA8EC-161C-B544-5FB6-7415167FA545}" dt="2020-07-09T16:55:51.116" v="27"/>
          <ac:spMkLst>
            <pc:docMk/>
            <pc:sldMk cId="2635350202" sldId="1013"/>
            <ac:spMk id="5" creationId="{28B6BF84-617C-4FA4-81D7-B8C6C89FD49A}"/>
          </ac:spMkLst>
        </pc:spChg>
        <pc:spChg chg="add mod ord">
          <ac:chgData name="nathan@spoonrivercounseling.com" userId="S::urn:spo:guest#nathan@spoonrivercounseling.com::" providerId="AD" clId="Web-{CAEEA8EC-161C-B544-5FB6-7415167FA545}" dt="2020-07-09T16:56:05.866" v="28"/>
          <ac:spMkLst>
            <pc:docMk/>
            <pc:sldMk cId="2635350202" sldId="1013"/>
            <ac:spMk id="6" creationId="{3664EEE8-11E8-4DC2-9639-84FA3C81F4B7}"/>
          </ac:spMkLst>
        </pc:spChg>
        <pc:spChg chg="add mod ord">
          <ac:chgData name="nathan@spoonrivercounseling.com" userId="S::urn:spo:guest#nathan@spoonrivercounseling.com::" providerId="AD" clId="Web-{CAEEA8EC-161C-B544-5FB6-7415167FA545}" dt="2020-07-09T16:56:05.866" v="28"/>
          <ac:spMkLst>
            <pc:docMk/>
            <pc:sldMk cId="2635350202" sldId="1013"/>
            <ac:spMk id="7" creationId="{0FB0C58D-BE3B-4CF5-8D4B-8EE031AF4C18}"/>
          </ac:spMkLst>
        </pc:spChg>
        <pc:spChg chg="add mod ord">
          <ac:chgData name="nathan@spoonrivercounseling.com" userId="S::urn:spo:guest#nathan@spoonrivercounseling.com::" providerId="AD" clId="Web-{CAEEA8EC-161C-B544-5FB6-7415167FA545}" dt="2020-07-09T16:56:05.866" v="28"/>
          <ac:spMkLst>
            <pc:docMk/>
            <pc:sldMk cId="2635350202" sldId="1013"/>
            <ac:spMk id="8" creationId="{A6CF688C-3150-428F-AEB6-EDEC0A7AEDA4}"/>
          </ac:spMkLst>
        </pc:spChg>
        <pc:spChg chg="mod ord">
          <ac:chgData name="nathan@spoonrivercounseling.com" userId="S::urn:spo:guest#nathan@spoonrivercounseling.com::" providerId="AD" clId="Web-{CAEEA8EC-161C-B544-5FB6-7415167FA545}" dt="2020-07-09T16:56:05.866" v="28"/>
          <ac:spMkLst>
            <pc:docMk/>
            <pc:sldMk cId="2635350202" sldId="1013"/>
            <ac:spMk id="23" creationId="{26080AF5-7997-42E4-B85B-8F93F3AC365E}"/>
          </ac:spMkLst>
        </pc:spChg>
        <pc:spChg chg="mod ord">
          <ac:chgData name="nathan@spoonrivercounseling.com" userId="S::urn:spo:guest#nathan@spoonrivercounseling.com::" providerId="AD" clId="Web-{CAEEA8EC-161C-B544-5FB6-7415167FA545}" dt="2020-07-09T16:56:05.866" v="28"/>
          <ac:spMkLst>
            <pc:docMk/>
            <pc:sldMk cId="2635350202" sldId="1013"/>
            <ac:spMk id="24" creationId="{9F6B077C-A75F-4BF0-93C1-E01DF715626B}"/>
          </ac:spMkLst>
        </pc:spChg>
        <pc:spChg chg="mod ord">
          <ac:chgData name="nathan@spoonrivercounseling.com" userId="S::urn:spo:guest#nathan@spoonrivercounseling.com::" providerId="AD" clId="Web-{CAEEA8EC-161C-B544-5FB6-7415167FA545}" dt="2020-07-09T16:56:05.866" v="28"/>
          <ac:spMkLst>
            <pc:docMk/>
            <pc:sldMk cId="2635350202" sldId="1013"/>
            <ac:spMk id="25" creationId="{6C0E7AFE-0E47-4969-9D25-B166D62B89E8}"/>
          </ac:spMkLst>
        </pc:spChg>
        <pc:picChg chg="mod ord modCrop">
          <ac:chgData name="nathan@spoonrivercounseling.com" userId="S::urn:spo:guest#nathan@spoonrivercounseling.com::" providerId="AD" clId="Web-{CAEEA8EC-161C-B544-5FB6-7415167FA545}" dt="2020-07-09T16:56:05.866" v="28"/>
          <ac:picMkLst>
            <pc:docMk/>
            <pc:sldMk cId="2635350202" sldId="1013"/>
            <ac:picMk id="35" creationId="{6FCA1D9A-3B4A-4320-8433-B033B9703BE1}"/>
          </ac:picMkLst>
        </pc:picChg>
        <pc:picChg chg="mod ord modCrop">
          <ac:chgData name="nathan@spoonrivercounseling.com" userId="S::urn:spo:guest#nathan@spoonrivercounseling.com::" providerId="AD" clId="Web-{CAEEA8EC-161C-B544-5FB6-7415167FA545}" dt="2020-07-09T16:56:05.866" v="28"/>
          <ac:picMkLst>
            <pc:docMk/>
            <pc:sldMk cId="2635350202" sldId="1013"/>
            <ac:picMk id="37" creationId="{D74FE339-F088-4901-9828-DBD149C8A9C2}"/>
          </ac:picMkLst>
        </pc:picChg>
        <pc:picChg chg="mod ord modCrop">
          <ac:chgData name="nathan@spoonrivercounseling.com" userId="S::urn:spo:guest#nathan@spoonrivercounseling.com::" providerId="AD" clId="Web-{CAEEA8EC-161C-B544-5FB6-7415167FA545}" dt="2020-07-09T16:56:05.866" v="28"/>
          <ac:picMkLst>
            <pc:docMk/>
            <pc:sldMk cId="2635350202" sldId="1013"/>
            <ac:picMk id="39" creationId="{01836A6D-9B72-47AD-8293-656D7F3EEFAA}"/>
          </ac:picMkLst>
        </pc:picChg>
      </pc:sldChg>
      <pc:sldChg chg="modSp mod modClrScheme chgLayout">
        <pc:chgData name="nathan@spoonrivercounseling.com" userId="S::urn:spo:guest#nathan@spoonrivercounseling.com::" providerId="AD" clId="Web-{CAEEA8EC-161C-B544-5FB6-7415167FA545}" dt="2020-07-09T16:55:04.412" v="25"/>
        <pc:sldMkLst>
          <pc:docMk/>
          <pc:sldMk cId="1369045304" sldId="1014"/>
        </pc:sldMkLst>
        <pc:spChg chg="mod ord">
          <ac:chgData name="nathan@spoonrivercounseling.com" userId="S::urn:spo:guest#nathan@spoonrivercounseling.com::" providerId="AD" clId="Web-{CAEEA8EC-161C-B544-5FB6-7415167FA545}" dt="2020-07-09T16:55:04.412" v="25"/>
          <ac:spMkLst>
            <pc:docMk/>
            <pc:sldMk cId="1369045304" sldId="1014"/>
            <ac:spMk id="2" creationId="{32A85708-23AA-4617-8C41-280210534113}"/>
          </ac:spMkLst>
        </pc:spChg>
        <pc:picChg chg="mod ord">
          <ac:chgData name="nathan@spoonrivercounseling.com" userId="S::urn:spo:guest#nathan@spoonrivercounseling.com::" providerId="AD" clId="Web-{CAEEA8EC-161C-B544-5FB6-7415167FA545}" dt="2020-07-09T16:55:04.412" v="25"/>
          <ac:picMkLst>
            <pc:docMk/>
            <pc:sldMk cId="1369045304" sldId="1014"/>
            <ac:picMk id="7" creationId="{A95D3E11-2821-4ED0-AFDA-E6C05167237F}"/>
          </ac:picMkLst>
        </pc:picChg>
        <pc:picChg chg="mod ord">
          <ac:chgData name="nathan@spoonrivercounseling.com" userId="S::urn:spo:guest#nathan@spoonrivercounseling.com::" providerId="AD" clId="Web-{CAEEA8EC-161C-B544-5FB6-7415167FA545}" dt="2020-07-09T16:55:04.412" v="25"/>
          <ac:picMkLst>
            <pc:docMk/>
            <pc:sldMk cId="1369045304" sldId="1014"/>
            <ac:picMk id="9" creationId="{83FE707F-1428-4572-BADC-B52C522AD7CC}"/>
          </ac:picMkLst>
        </pc:picChg>
      </pc:sldChg>
      <pc:sldChg chg="modSp mod modClrScheme chgLayout">
        <pc:chgData name="nathan@spoonrivercounseling.com" userId="S::urn:spo:guest#nathan@spoonrivercounseling.com::" providerId="AD" clId="Web-{CAEEA8EC-161C-B544-5FB6-7415167FA545}" dt="2020-07-09T16:54:34.615" v="24"/>
        <pc:sldMkLst>
          <pc:docMk/>
          <pc:sldMk cId="2037277304" sldId="1015"/>
        </pc:sldMkLst>
        <pc:spChg chg="mod ord">
          <ac:chgData name="nathan@spoonrivercounseling.com" userId="S::urn:spo:guest#nathan@spoonrivercounseling.com::" providerId="AD" clId="Web-{CAEEA8EC-161C-B544-5FB6-7415167FA545}" dt="2020-07-09T16:54:34.615" v="24"/>
          <ac:spMkLst>
            <pc:docMk/>
            <pc:sldMk cId="2037277304" sldId="1015"/>
            <ac:spMk id="2" creationId="{5C76D529-B93C-4860-905B-73E682C36C0A}"/>
          </ac:spMkLst>
        </pc:spChg>
        <pc:picChg chg="mod ord">
          <ac:chgData name="nathan@spoonrivercounseling.com" userId="S::urn:spo:guest#nathan@spoonrivercounseling.com::" providerId="AD" clId="Web-{CAEEA8EC-161C-B544-5FB6-7415167FA545}" dt="2020-07-09T16:54:34.615" v="24"/>
          <ac:picMkLst>
            <pc:docMk/>
            <pc:sldMk cId="2037277304" sldId="1015"/>
            <ac:picMk id="7" creationId="{9C8FC876-5E9D-4F88-A114-9A50CACF373D}"/>
          </ac:picMkLst>
        </pc:picChg>
        <pc:picChg chg="mod ord">
          <ac:chgData name="nathan@spoonrivercounseling.com" userId="S::urn:spo:guest#nathan@spoonrivercounseling.com::" providerId="AD" clId="Web-{CAEEA8EC-161C-B544-5FB6-7415167FA545}" dt="2020-07-09T16:54:34.615" v="24"/>
          <ac:picMkLst>
            <pc:docMk/>
            <pc:sldMk cId="2037277304" sldId="1015"/>
            <ac:picMk id="9" creationId="{447C69CC-6AAE-416B-A70E-67F5EF7C34D4}"/>
          </ac:picMkLst>
        </pc:picChg>
      </pc:sldChg>
      <pc:sldChg chg="modSp mod modClrScheme chgLayout">
        <pc:chgData name="nathan@spoonrivercounseling.com" userId="S::urn:spo:guest#nathan@spoonrivercounseling.com::" providerId="AD" clId="Web-{CAEEA8EC-161C-B544-5FB6-7415167FA545}" dt="2020-07-09T16:53:28.411" v="23"/>
        <pc:sldMkLst>
          <pc:docMk/>
          <pc:sldMk cId="3512279229" sldId="1016"/>
        </pc:sldMkLst>
        <pc:spChg chg="mod ord">
          <ac:chgData name="nathan@spoonrivercounseling.com" userId="S::urn:spo:guest#nathan@spoonrivercounseling.com::" providerId="AD" clId="Web-{CAEEA8EC-161C-B544-5FB6-7415167FA545}" dt="2020-07-09T16:53:28.411" v="23"/>
          <ac:spMkLst>
            <pc:docMk/>
            <pc:sldMk cId="3512279229" sldId="1016"/>
            <ac:spMk id="2" creationId="{6D9572F6-A05E-4DD8-B8C5-0DC6BA2C8A8D}"/>
          </ac:spMkLst>
        </pc:spChg>
        <pc:spChg chg="mod ord">
          <ac:chgData name="nathan@spoonrivercounseling.com" userId="S::urn:spo:guest#nathan@spoonrivercounseling.com::" providerId="AD" clId="Web-{CAEEA8EC-161C-B544-5FB6-7415167FA545}" dt="2020-07-09T16:53:28.411" v="23"/>
          <ac:spMkLst>
            <pc:docMk/>
            <pc:sldMk cId="3512279229" sldId="1016"/>
            <ac:spMk id="9" creationId="{6BFCF8E3-9372-4D1C-AA4A-42C6A506D8A5}"/>
          </ac:spMkLst>
        </pc:spChg>
        <pc:spChg chg="mod ord">
          <ac:chgData name="nathan@spoonrivercounseling.com" userId="S::urn:spo:guest#nathan@spoonrivercounseling.com::" providerId="AD" clId="Web-{CAEEA8EC-161C-B544-5FB6-7415167FA545}" dt="2020-07-09T16:53:28.411" v="23"/>
          <ac:spMkLst>
            <pc:docMk/>
            <pc:sldMk cId="3512279229" sldId="1016"/>
            <ac:spMk id="10" creationId="{C3560FD0-0573-4C8C-A42F-227A3E98125D}"/>
          </ac:spMkLst>
        </pc:spChg>
        <pc:picChg chg="mod ord">
          <ac:chgData name="nathan@spoonrivercounseling.com" userId="S::urn:spo:guest#nathan@spoonrivercounseling.com::" providerId="AD" clId="Web-{CAEEA8EC-161C-B544-5FB6-7415167FA545}" dt="2020-07-09T16:53:28.411" v="23"/>
          <ac:picMkLst>
            <pc:docMk/>
            <pc:sldMk cId="3512279229" sldId="1016"/>
            <ac:picMk id="6" creationId="{60789A19-E930-4621-A08F-C884008403DF}"/>
          </ac:picMkLst>
        </pc:picChg>
        <pc:picChg chg="mod ord">
          <ac:chgData name="nathan@spoonrivercounseling.com" userId="S::urn:spo:guest#nathan@spoonrivercounseling.com::" providerId="AD" clId="Web-{CAEEA8EC-161C-B544-5FB6-7415167FA545}" dt="2020-07-09T16:53:28.411" v="23"/>
          <ac:picMkLst>
            <pc:docMk/>
            <pc:sldMk cId="3512279229" sldId="1016"/>
            <ac:picMk id="8" creationId="{37DF9103-4BC6-4AC0-BC8A-DE3AD17B0FB7}"/>
          </ac:picMkLst>
        </pc:picChg>
      </pc:sldChg>
      <pc:sldChg chg="addSp delSp modSp mod setBg modClrScheme delDesignElem chgLayout">
        <pc:chgData name="nathan@spoonrivercounseling.com" userId="S::urn:spo:guest#nathan@spoonrivercounseling.com::" providerId="AD" clId="Web-{CAEEA8EC-161C-B544-5FB6-7415167FA545}" dt="2020-07-09T16:52:47.410" v="20"/>
        <pc:sldMkLst>
          <pc:docMk/>
          <pc:sldMk cId="91589199" sldId="1017"/>
        </pc:sldMkLst>
        <pc:spChg chg="mod ord">
          <ac:chgData name="nathan@spoonrivercounseling.com" userId="S::urn:spo:guest#nathan@spoonrivercounseling.com::" providerId="AD" clId="Web-{CAEEA8EC-161C-B544-5FB6-7415167FA545}" dt="2020-07-09T16:52:47.410" v="20"/>
          <ac:spMkLst>
            <pc:docMk/>
            <pc:sldMk cId="91589199" sldId="1017"/>
            <ac:spMk id="2" creationId="{5EA0A120-1B4F-4E31-9F94-0D7BC8206BC4}"/>
          </ac:spMkLst>
        </pc:spChg>
        <pc:spChg chg="mod ord">
          <ac:chgData name="nathan@spoonrivercounseling.com" userId="S::urn:spo:guest#nathan@spoonrivercounseling.com::" providerId="AD" clId="Web-{CAEEA8EC-161C-B544-5FB6-7415167FA545}" dt="2020-07-09T16:52:47.410" v="20"/>
          <ac:spMkLst>
            <pc:docMk/>
            <pc:sldMk cId="91589199" sldId="1017"/>
            <ac:spMk id="3" creationId="{CC37B19E-28E0-4BDD-A347-18BF93602A76}"/>
          </ac:spMkLst>
        </pc:spChg>
        <pc:spChg chg="add del">
          <ac:chgData name="nathan@spoonrivercounseling.com" userId="S::urn:spo:guest#nathan@spoonrivercounseling.com::" providerId="AD" clId="Web-{CAEEA8EC-161C-B544-5FB6-7415167FA545}" dt="2020-07-09T16:52:47.379" v="19"/>
          <ac:spMkLst>
            <pc:docMk/>
            <pc:sldMk cId="91589199" sldId="1017"/>
            <ac:spMk id="8" creationId="{97E60398-905F-436C-AB6F-00D742F6258D}"/>
          </ac:spMkLst>
        </pc:spChg>
        <pc:spChg chg="add">
          <ac:chgData name="nathan@spoonrivercounseling.com" userId="S::urn:spo:guest#nathan@spoonrivercounseling.com::" providerId="AD" clId="Web-{CAEEA8EC-161C-B544-5FB6-7415167FA545}" dt="2020-07-09T16:52:47.410" v="20"/>
          <ac:spMkLst>
            <pc:docMk/>
            <pc:sldMk cId="91589199" sldId="1017"/>
            <ac:spMk id="9" creationId="{229B61F6-561C-44B1-809D-51A2F295F329}"/>
          </ac:spMkLst>
        </pc:spChg>
        <pc:picChg chg="mod ord">
          <ac:chgData name="nathan@spoonrivercounseling.com" userId="S::urn:spo:guest#nathan@spoonrivercounseling.com::" providerId="AD" clId="Web-{CAEEA8EC-161C-B544-5FB6-7415167FA545}" dt="2020-07-09T16:52:47.410" v="20"/>
          <ac:picMkLst>
            <pc:docMk/>
            <pc:sldMk cId="91589199" sldId="1017"/>
            <ac:picMk id="6" creationId="{F54118C0-9F2A-485D-9540-EB38A1548EA2}"/>
          </ac:picMkLst>
        </pc:picChg>
        <pc:picChg chg="del">
          <ac:chgData name="nathan@spoonrivercounseling.com" userId="S::urn:spo:guest#nathan@spoonrivercounseling.com::" providerId="AD" clId="Web-{CAEEA8EC-161C-B544-5FB6-7415167FA545}" dt="2020-07-09T16:52:35.769" v="17"/>
          <ac:picMkLst>
            <pc:docMk/>
            <pc:sldMk cId="91589199" sldId="1017"/>
            <ac:picMk id="11" creationId="{B536FA4E-0152-4E27-91DA-0FC22D1846BB}"/>
          </ac:picMkLst>
        </pc:picChg>
      </pc:sldChg>
      <pc:sldChg chg="modSp mod modClrScheme chgLayout">
        <pc:chgData name="nathan@spoonrivercounseling.com" userId="S::urn:spo:guest#nathan@spoonrivercounseling.com::" providerId="AD" clId="Web-{CAEEA8EC-161C-B544-5FB6-7415167FA545}" dt="2020-07-09T16:52:10.910" v="14" actId="20577"/>
        <pc:sldMkLst>
          <pc:docMk/>
          <pc:sldMk cId="605499260" sldId="1018"/>
        </pc:sldMkLst>
        <pc:spChg chg="mod ord">
          <ac:chgData name="nathan@spoonrivercounseling.com" userId="S::urn:spo:guest#nathan@spoonrivercounseling.com::" providerId="AD" clId="Web-{CAEEA8EC-161C-B544-5FB6-7415167FA545}" dt="2020-07-09T16:52:10.910" v="14" actId="20577"/>
          <ac:spMkLst>
            <pc:docMk/>
            <pc:sldMk cId="605499260" sldId="1018"/>
            <ac:spMk id="2" creationId="{380C4790-A926-421C-8961-351D6BF3F503}"/>
          </ac:spMkLst>
        </pc:spChg>
        <pc:spChg chg="mod ord">
          <ac:chgData name="nathan@spoonrivercounseling.com" userId="S::urn:spo:guest#nathan@spoonrivercounseling.com::" providerId="AD" clId="Web-{CAEEA8EC-161C-B544-5FB6-7415167FA545}" dt="2020-07-09T16:51:34.456" v="4" actId="20577"/>
          <ac:spMkLst>
            <pc:docMk/>
            <pc:sldMk cId="605499260" sldId="1018"/>
            <ac:spMk id="3" creationId="{DF5B2B44-FE32-42FB-9355-5916EBE3452D}"/>
          </ac:spMkLst>
        </pc:spChg>
        <pc:spChg chg="mod ord">
          <ac:chgData name="nathan@spoonrivercounseling.com" userId="S::urn:spo:guest#nathan@spoonrivercounseling.com::" providerId="AD" clId="Web-{CAEEA8EC-161C-B544-5FB6-7415167FA545}" dt="2020-07-09T16:51:48.019" v="11" actId="14100"/>
          <ac:spMkLst>
            <pc:docMk/>
            <pc:sldMk cId="605499260" sldId="1018"/>
            <ac:spMk id="4" creationId="{158A19FF-2143-4FC5-B43A-60A377BE4E59}"/>
          </ac:spMkLst>
        </pc:spChg>
      </pc:sldChg>
      <pc:sldChg chg="modSp mod modClrScheme chgLayout">
        <pc:chgData name="nathan@spoonrivercounseling.com" userId="S::urn:spo:guest#nathan@spoonrivercounseling.com::" providerId="AD" clId="Web-{CAEEA8EC-161C-B544-5FB6-7415167FA545}" dt="2020-07-09T16:51:00.924" v="0"/>
        <pc:sldMkLst>
          <pc:docMk/>
          <pc:sldMk cId="2385240162" sldId="1019"/>
        </pc:sldMkLst>
        <pc:spChg chg="mod ord">
          <ac:chgData name="nathan@spoonrivercounseling.com" userId="S::urn:spo:guest#nathan@spoonrivercounseling.com::" providerId="AD" clId="Web-{CAEEA8EC-161C-B544-5FB6-7415167FA545}" dt="2020-07-09T16:51:00.924" v="0"/>
          <ac:spMkLst>
            <pc:docMk/>
            <pc:sldMk cId="2385240162" sldId="1019"/>
            <ac:spMk id="2" creationId="{0C24653D-A7C1-4E06-BC73-3A066F59C4EB}"/>
          </ac:spMkLst>
        </pc:spChg>
        <pc:spChg chg="mod ord">
          <ac:chgData name="nathan@spoonrivercounseling.com" userId="S::urn:spo:guest#nathan@spoonrivercounseling.com::" providerId="AD" clId="Web-{CAEEA8EC-161C-B544-5FB6-7415167FA545}" dt="2020-07-09T16:51:00.924" v="0"/>
          <ac:spMkLst>
            <pc:docMk/>
            <pc:sldMk cId="2385240162" sldId="1019"/>
            <ac:spMk id="3" creationId="{9C7C2A29-34C8-4C5D-89C1-B9C7246C1516}"/>
          </ac:spMkLst>
        </pc:spChg>
        <pc:picChg chg="mod ord">
          <ac:chgData name="nathan@spoonrivercounseling.com" userId="S::urn:spo:guest#nathan@spoonrivercounseling.com::" providerId="AD" clId="Web-{CAEEA8EC-161C-B544-5FB6-7415167FA545}" dt="2020-07-09T16:51:00.924" v="0"/>
          <ac:picMkLst>
            <pc:docMk/>
            <pc:sldMk cId="2385240162" sldId="1019"/>
            <ac:picMk id="6" creationId="{7EDDCE8C-B45C-40C1-97F5-E6F4CDA96EAF}"/>
          </ac:picMkLst>
        </pc:picChg>
      </pc:sldChg>
    </pc:docChg>
  </pc:docChgLst>
  <pc:docChgLst>
    <pc:chgData name="greg@drgregorywells.com" userId="S::urn:spo:guest#greg@drgregorywells.com::" providerId="AD" clId="Web-{43DA81DB-C537-401F-927D-DB183016B339}"/>
    <pc:docChg chg="addSld modSld sldOrd">
      <pc:chgData name="greg@drgregorywells.com" userId="S::urn:spo:guest#greg@drgregorywells.com::" providerId="AD" clId="Web-{43DA81DB-C537-401F-927D-DB183016B339}" dt="2020-07-10T14:57:27.344" v="1442" actId="20577"/>
      <pc:docMkLst>
        <pc:docMk/>
      </pc:docMkLst>
      <pc:sldChg chg="modSp">
        <pc:chgData name="greg@drgregorywells.com" userId="S::urn:spo:guest#greg@drgregorywells.com::" providerId="AD" clId="Web-{43DA81DB-C537-401F-927D-DB183016B339}" dt="2020-07-10T13:39:26.190" v="29" actId="20577"/>
        <pc:sldMkLst>
          <pc:docMk/>
          <pc:sldMk cId="0" sldId="976"/>
        </pc:sldMkLst>
        <pc:spChg chg="mod">
          <ac:chgData name="greg@drgregorywells.com" userId="S::urn:spo:guest#greg@drgregorywells.com::" providerId="AD" clId="Web-{43DA81DB-C537-401F-927D-DB183016B339}" dt="2020-07-10T13:39:26.190" v="29" actId="20577"/>
          <ac:spMkLst>
            <pc:docMk/>
            <pc:sldMk cId="0" sldId="976"/>
            <ac:spMk id="3" creationId="{00000000-0000-0000-0000-000000000000}"/>
          </ac:spMkLst>
        </pc:spChg>
      </pc:sldChg>
      <pc:sldChg chg="modSp ord">
        <pc:chgData name="greg@drgregorywells.com" userId="S::urn:spo:guest#greg@drgregorywells.com::" providerId="AD" clId="Web-{43DA81DB-C537-401F-927D-DB183016B339}" dt="2020-07-10T14:52:27.792" v="957"/>
        <pc:sldMkLst>
          <pc:docMk/>
          <pc:sldMk cId="3316262849" sldId="1032"/>
        </pc:sldMkLst>
        <pc:spChg chg="mod">
          <ac:chgData name="greg@drgregorywells.com" userId="S::urn:spo:guest#greg@drgregorywells.com::" providerId="AD" clId="Web-{43DA81DB-C537-401F-927D-DB183016B339}" dt="2020-07-10T14:51:02.427" v="953" actId="14100"/>
          <ac:spMkLst>
            <pc:docMk/>
            <pc:sldMk cId="3316262849" sldId="1032"/>
            <ac:spMk id="2" creationId="{9C2314FE-B824-4258-ABC3-BA8A0C7ECA26}"/>
          </ac:spMkLst>
        </pc:spChg>
        <pc:graphicFrameChg chg="mod modGraphic">
          <ac:chgData name="greg@drgregorywells.com" userId="S::urn:spo:guest#greg@drgregorywells.com::" providerId="AD" clId="Web-{43DA81DB-C537-401F-927D-DB183016B339}" dt="2020-07-10T14:51:26.663" v="956" actId="1076"/>
          <ac:graphicFrameMkLst>
            <pc:docMk/>
            <pc:sldMk cId="3316262849" sldId="1032"/>
            <ac:graphicFrameMk id="5" creationId="{8B0D62D0-7BAE-4C51-987B-06D1B8A20296}"/>
          </ac:graphicFrameMkLst>
        </pc:graphicFrameChg>
      </pc:sldChg>
      <pc:sldChg chg="modSp ord">
        <pc:chgData name="greg@drgregorywells.com" userId="S::urn:spo:guest#greg@drgregorywells.com::" providerId="AD" clId="Web-{43DA81DB-C537-401F-927D-DB183016B339}" dt="2020-07-10T14:55:38.899" v="1312" actId="20577"/>
        <pc:sldMkLst>
          <pc:docMk/>
          <pc:sldMk cId="1780030978" sldId="1033"/>
        </pc:sldMkLst>
        <pc:spChg chg="mod">
          <ac:chgData name="greg@drgregorywells.com" userId="S::urn:spo:guest#greg@drgregorywells.com::" providerId="AD" clId="Web-{43DA81DB-C537-401F-927D-DB183016B339}" dt="2020-07-10T14:55:38.899" v="1312" actId="20577"/>
          <ac:spMkLst>
            <pc:docMk/>
            <pc:sldMk cId="1780030978" sldId="1033"/>
            <ac:spMk id="3" creationId="{AFDE8AA4-A6D8-40D9-BEAA-84F49A34DDF4}"/>
          </ac:spMkLst>
        </pc:spChg>
      </pc:sldChg>
      <pc:sldChg chg="modSp new">
        <pc:chgData name="greg@drgregorywells.com" userId="S::urn:spo:guest#greg@drgregorywells.com::" providerId="AD" clId="Web-{43DA81DB-C537-401F-927D-DB183016B339}" dt="2020-07-10T14:47:09.568" v="840" actId="20577"/>
        <pc:sldMkLst>
          <pc:docMk/>
          <pc:sldMk cId="1309655566" sldId="1035"/>
        </pc:sldMkLst>
        <pc:spChg chg="mod">
          <ac:chgData name="greg@drgregorywells.com" userId="S::urn:spo:guest#greg@drgregorywells.com::" providerId="AD" clId="Web-{43DA81DB-C537-401F-927D-DB183016B339}" dt="2020-07-10T14:47:09.568" v="840" actId="20577"/>
          <ac:spMkLst>
            <pc:docMk/>
            <pc:sldMk cId="1309655566" sldId="1035"/>
            <ac:spMk id="3" creationId="{687E5D45-8A41-437F-91A7-850FA7E7D98A}"/>
          </ac:spMkLst>
        </pc:spChg>
      </pc:sldChg>
      <pc:sldChg chg="new">
        <pc:chgData name="greg@drgregorywells.com" userId="S::urn:spo:guest#greg@drgregorywells.com::" providerId="AD" clId="Web-{43DA81DB-C537-401F-927D-DB183016B339}" dt="2020-07-10T13:47:18.137" v="559"/>
        <pc:sldMkLst>
          <pc:docMk/>
          <pc:sldMk cId="3769690533" sldId="1036"/>
        </pc:sldMkLst>
      </pc:sldChg>
      <pc:sldChg chg="modSp new">
        <pc:chgData name="greg@drgregorywells.com" userId="S::urn:spo:guest#greg@drgregorywells.com::" providerId="AD" clId="Web-{43DA81DB-C537-401F-927D-DB183016B339}" dt="2020-07-10T14:57:27.344" v="1441" actId="20577"/>
        <pc:sldMkLst>
          <pc:docMk/>
          <pc:sldMk cId="2893509312" sldId="1037"/>
        </pc:sldMkLst>
        <pc:spChg chg="mod">
          <ac:chgData name="greg@drgregorywells.com" userId="S::urn:spo:guest#greg@drgregorywells.com::" providerId="AD" clId="Web-{43DA81DB-C537-401F-927D-DB183016B339}" dt="2020-07-10T14:56:45.044" v="1352" actId="20577"/>
          <ac:spMkLst>
            <pc:docMk/>
            <pc:sldMk cId="2893509312" sldId="1037"/>
            <ac:spMk id="2" creationId="{D95BAE9E-481F-4A0C-8360-53CC0E94725E}"/>
          </ac:spMkLst>
        </pc:spChg>
        <pc:spChg chg="mod">
          <ac:chgData name="greg@drgregorywells.com" userId="S::urn:spo:guest#greg@drgregorywells.com::" providerId="AD" clId="Web-{43DA81DB-C537-401F-927D-DB183016B339}" dt="2020-07-10T14:57:27.344" v="1441" actId="20577"/>
          <ac:spMkLst>
            <pc:docMk/>
            <pc:sldMk cId="2893509312" sldId="1037"/>
            <ac:spMk id="3" creationId="{D678DC75-FFA7-4E6F-B0BA-D4D818A8E8B6}"/>
          </ac:spMkLst>
        </pc:spChg>
      </pc:sldChg>
    </pc:docChg>
  </pc:docChgLst>
  <pc:docChgLst>
    <pc:chgData name="Brian Pilecki" userId="S::bpilecki@portlandpsychotherapy.com::68056946-c0a7-45d3-a752-44ab05f4430f" providerId="AD" clId="Web-{C51F0129-592E-C702-5503-BEEDC6140CED}"/>
    <pc:docChg chg="addSld delSld addMainMaster">
      <pc:chgData name="Brian Pilecki" userId="S::bpilecki@portlandpsychotherapy.com::68056946-c0a7-45d3-a752-44ab05f4430f" providerId="AD" clId="Web-{C51F0129-592E-C702-5503-BEEDC6140CED}" dt="2020-07-08T15:17:11.783" v="29"/>
      <pc:docMkLst>
        <pc:docMk/>
      </pc:docMkLst>
      <pc:sldChg chg="del">
        <pc:chgData name="Brian Pilecki" userId="S::bpilecki@portlandpsychotherapy.com::68056946-c0a7-45d3-a752-44ab05f4430f" providerId="AD" clId="Web-{C51F0129-592E-C702-5503-BEEDC6140CED}" dt="2020-07-08T15:17:11.783" v="29"/>
        <pc:sldMkLst>
          <pc:docMk/>
          <pc:sldMk cId="1606058412" sldId="999"/>
        </pc:sldMkLst>
      </pc:sldChg>
      <pc:sldChg chg="add">
        <pc:chgData name="Brian Pilecki" userId="S::bpilecki@portlandpsychotherapy.com::68056946-c0a7-45d3-a752-44ab05f4430f" providerId="AD" clId="Web-{C51F0129-592E-C702-5503-BEEDC6140CED}" dt="2020-07-08T15:16:43.578" v="0"/>
        <pc:sldMkLst>
          <pc:docMk/>
          <pc:sldMk cId="678247482" sldId="1000"/>
        </pc:sldMkLst>
      </pc:sldChg>
      <pc:sldChg chg="add">
        <pc:chgData name="Brian Pilecki" userId="S::bpilecki@portlandpsychotherapy.com::68056946-c0a7-45d3-a752-44ab05f4430f" providerId="AD" clId="Web-{C51F0129-592E-C702-5503-BEEDC6140CED}" dt="2020-07-08T15:16:43.734" v="1"/>
        <pc:sldMkLst>
          <pc:docMk/>
          <pc:sldMk cId="888859274" sldId="1001"/>
        </pc:sldMkLst>
      </pc:sldChg>
      <pc:sldChg chg="add">
        <pc:chgData name="Brian Pilecki" userId="S::bpilecki@portlandpsychotherapy.com::68056946-c0a7-45d3-a752-44ab05f4430f" providerId="AD" clId="Web-{C51F0129-592E-C702-5503-BEEDC6140CED}" dt="2020-07-08T15:16:43.859" v="2"/>
        <pc:sldMkLst>
          <pc:docMk/>
          <pc:sldMk cId="779735081" sldId="1002"/>
        </pc:sldMkLst>
      </pc:sldChg>
      <pc:sldChg chg="add">
        <pc:chgData name="Brian Pilecki" userId="S::bpilecki@portlandpsychotherapy.com::68056946-c0a7-45d3-a752-44ab05f4430f" providerId="AD" clId="Web-{C51F0129-592E-C702-5503-BEEDC6140CED}" dt="2020-07-08T15:16:44.015" v="3"/>
        <pc:sldMkLst>
          <pc:docMk/>
          <pc:sldMk cId="1972829708" sldId="1003"/>
        </pc:sldMkLst>
      </pc:sldChg>
      <pc:sldChg chg="add">
        <pc:chgData name="Brian Pilecki" userId="S::bpilecki@portlandpsychotherapy.com::68056946-c0a7-45d3-a752-44ab05f4430f" providerId="AD" clId="Web-{C51F0129-592E-C702-5503-BEEDC6140CED}" dt="2020-07-08T15:16:44.812" v="4"/>
        <pc:sldMkLst>
          <pc:docMk/>
          <pc:sldMk cId="4097006243" sldId="1004"/>
        </pc:sldMkLst>
      </pc:sldChg>
      <pc:sldChg chg="add">
        <pc:chgData name="Brian Pilecki" userId="S::bpilecki@portlandpsychotherapy.com::68056946-c0a7-45d3-a752-44ab05f4430f" providerId="AD" clId="Web-{C51F0129-592E-C702-5503-BEEDC6140CED}" dt="2020-07-08T15:16:45.062" v="5"/>
        <pc:sldMkLst>
          <pc:docMk/>
          <pc:sldMk cId="1932774026" sldId="1005"/>
        </pc:sldMkLst>
      </pc:sldChg>
      <pc:sldChg chg="add">
        <pc:chgData name="Brian Pilecki" userId="S::bpilecki@portlandpsychotherapy.com::68056946-c0a7-45d3-a752-44ab05f4430f" providerId="AD" clId="Web-{C51F0129-592E-C702-5503-BEEDC6140CED}" dt="2020-07-08T15:16:45.328" v="6"/>
        <pc:sldMkLst>
          <pc:docMk/>
          <pc:sldMk cId="3769280453" sldId="1006"/>
        </pc:sldMkLst>
      </pc:sldChg>
      <pc:sldChg chg="add">
        <pc:chgData name="Brian Pilecki" userId="S::bpilecki@portlandpsychotherapy.com::68056946-c0a7-45d3-a752-44ab05f4430f" providerId="AD" clId="Web-{C51F0129-592E-C702-5503-BEEDC6140CED}" dt="2020-07-08T15:16:45.656" v="7"/>
        <pc:sldMkLst>
          <pc:docMk/>
          <pc:sldMk cId="4091032225" sldId="1007"/>
        </pc:sldMkLst>
      </pc:sldChg>
      <pc:sldChg chg="add">
        <pc:chgData name="Brian Pilecki" userId="S::bpilecki@portlandpsychotherapy.com::68056946-c0a7-45d3-a752-44ab05f4430f" providerId="AD" clId="Web-{C51F0129-592E-C702-5503-BEEDC6140CED}" dt="2020-07-08T15:16:45.922" v="8"/>
        <pc:sldMkLst>
          <pc:docMk/>
          <pc:sldMk cId="2737539598" sldId="1008"/>
        </pc:sldMkLst>
      </pc:sldChg>
      <pc:sldChg chg="add">
        <pc:chgData name="Brian Pilecki" userId="S::bpilecki@portlandpsychotherapy.com::68056946-c0a7-45d3-a752-44ab05f4430f" providerId="AD" clId="Web-{C51F0129-592E-C702-5503-BEEDC6140CED}" dt="2020-07-08T15:16:45.984" v="9"/>
        <pc:sldMkLst>
          <pc:docMk/>
          <pc:sldMk cId="3280511217" sldId="1009"/>
        </pc:sldMkLst>
      </pc:sldChg>
      <pc:sldChg chg="add">
        <pc:chgData name="Brian Pilecki" userId="S::bpilecki@portlandpsychotherapy.com::68056946-c0a7-45d3-a752-44ab05f4430f" providerId="AD" clId="Web-{C51F0129-592E-C702-5503-BEEDC6140CED}" dt="2020-07-08T15:16:46.125" v="10"/>
        <pc:sldMkLst>
          <pc:docMk/>
          <pc:sldMk cId="2296897144" sldId="1010"/>
        </pc:sldMkLst>
      </pc:sldChg>
      <pc:sldChg chg="add">
        <pc:chgData name="Brian Pilecki" userId="S::bpilecki@portlandpsychotherapy.com::68056946-c0a7-45d3-a752-44ab05f4430f" providerId="AD" clId="Web-{C51F0129-592E-C702-5503-BEEDC6140CED}" dt="2020-07-08T15:16:46.578" v="11"/>
        <pc:sldMkLst>
          <pc:docMk/>
          <pc:sldMk cId="430814712" sldId="1011"/>
        </pc:sldMkLst>
      </pc:sldChg>
      <pc:sldChg chg="add">
        <pc:chgData name="Brian Pilecki" userId="S::bpilecki@portlandpsychotherapy.com::68056946-c0a7-45d3-a752-44ab05f4430f" providerId="AD" clId="Web-{C51F0129-592E-C702-5503-BEEDC6140CED}" dt="2020-07-08T15:16:46.750" v="12"/>
        <pc:sldMkLst>
          <pc:docMk/>
          <pc:sldMk cId="2791685427" sldId="1012"/>
        </pc:sldMkLst>
      </pc:sldChg>
      <pc:sldChg chg="add">
        <pc:chgData name="Brian Pilecki" userId="S::bpilecki@portlandpsychotherapy.com::68056946-c0a7-45d3-a752-44ab05f4430f" providerId="AD" clId="Web-{C51F0129-592E-C702-5503-BEEDC6140CED}" dt="2020-07-08T15:16:47.016" v="13"/>
        <pc:sldMkLst>
          <pc:docMk/>
          <pc:sldMk cId="2635350202" sldId="1013"/>
        </pc:sldMkLst>
      </pc:sldChg>
      <pc:sldChg chg="add">
        <pc:chgData name="Brian Pilecki" userId="S::bpilecki@portlandpsychotherapy.com::68056946-c0a7-45d3-a752-44ab05f4430f" providerId="AD" clId="Web-{C51F0129-592E-C702-5503-BEEDC6140CED}" dt="2020-07-08T15:16:47.141" v="14"/>
        <pc:sldMkLst>
          <pc:docMk/>
          <pc:sldMk cId="1369045304" sldId="1014"/>
        </pc:sldMkLst>
      </pc:sldChg>
      <pc:sldChg chg="add">
        <pc:chgData name="Brian Pilecki" userId="S::bpilecki@portlandpsychotherapy.com::68056946-c0a7-45d3-a752-44ab05f4430f" providerId="AD" clId="Web-{C51F0129-592E-C702-5503-BEEDC6140CED}" dt="2020-07-08T15:16:47.281" v="15"/>
        <pc:sldMkLst>
          <pc:docMk/>
          <pc:sldMk cId="2037277304" sldId="1015"/>
        </pc:sldMkLst>
      </pc:sldChg>
      <pc:sldChg chg="add">
        <pc:chgData name="Brian Pilecki" userId="S::bpilecki@portlandpsychotherapy.com::68056946-c0a7-45d3-a752-44ab05f4430f" providerId="AD" clId="Web-{C51F0129-592E-C702-5503-BEEDC6140CED}" dt="2020-07-08T15:16:47.516" v="16"/>
        <pc:sldMkLst>
          <pc:docMk/>
          <pc:sldMk cId="3512279229" sldId="1016"/>
        </pc:sldMkLst>
      </pc:sldChg>
      <pc:sldChg chg="add">
        <pc:chgData name="Brian Pilecki" userId="S::bpilecki@portlandpsychotherapy.com::68056946-c0a7-45d3-a752-44ab05f4430f" providerId="AD" clId="Web-{C51F0129-592E-C702-5503-BEEDC6140CED}" dt="2020-07-08T15:16:47.938" v="17"/>
        <pc:sldMkLst>
          <pc:docMk/>
          <pc:sldMk cId="91589199" sldId="1017"/>
        </pc:sldMkLst>
      </pc:sldChg>
      <pc:sldChg chg="add">
        <pc:chgData name="Brian Pilecki" userId="S::bpilecki@portlandpsychotherapy.com::68056946-c0a7-45d3-a752-44ab05f4430f" providerId="AD" clId="Web-{C51F0129-592E-C702-5503-BEEDC6140CED}" dt="2020-07-08T15:16:48.188" v="18"/>
        <pc:sldMkLst>
          <pc:docMk/>
          <pc:sldMk cId="605499260" sldId="1018"/>
        </pc:sldMkLst>
      </pc:sldChg>
      <pc:sldChg chg="add">
        <pc:chgData name="Brian Pilecki" userId="S::bpilecki@portlandpsychotherapy.com::68056946-c0a7-45d3-a752-44ab05f4430f" providerId="AD" clId="Web-{C51F0129-592E-C702-5503-BEEDC6140CED}" dt="2020-07-08T15:16:48.344" v="19"/>
        <pc:sldMkLst>
          <pc:docMk/>
          <pc:sldMk cId="2385240162" sldId="1019"/>
        </pc:sldMkLst>
      </pc:sldChg>
      <pc:sldChg chg="add">
        <pc:chgData name="Brian Pilecki" userId="S::bpilecki@portlandpsychotherapy.com::68056946-c0a7-45d3-a752-44ab05f4430f" providerId="AD" clId="Web-{C51F0129-592E-C702-5503-BEEDC6140CED}" dt="2020-07-08T15:16:48.594" v="20"/>
        <pc:sldMkLst>
          <pc:docMk/>
          <pc:sldMk cId="2674090957" sldId="1020"/>
        </pc:sldMkLst>
      </pc:sldChg>
      <pc:sldChg chg="add">
        <pc:chgData name="Brian Pilecki" userId="S::bpilecki@portlandpsychotherapy.com::68056946-c0a7-45d3-a752-44ab05f4430f" providerId="AD" clId="Web-{C51F0129-592E-C702-5503-BEEDC6140CED}" dt="2020-07-08T15:16:48.891" v="21"/>
        <pc:sldMkLst>
          <pc:docMk/>
          <pc:sldMk cId="2225926495" sldId="1021"/>
        </pc:sldMkLst>
      </pc:sldChg>
      <pc:sldChg chg="add">
        <pc:chgData name="Brian Pilecki" userId="S::bpilecki@portlandpsychotherapy.com::68056946-c0a7-45d3-a752-44ab05f4430f" providerId="AD" clId="Web-{C51F0129-592E-C702-5503-BEEDC6140CED}" dt="2020-07-08T15:16:49.094" v="22"/>
        <pc:sldMkLst>
          <pc:docMk/>
          <pc:sldMk cId="621400886" sldId="1022"/>
        </pc:sldMkLst>
      </pc:sldChg>
      <pc:sldChg chg="add">
        <pc:chgData name="Brian Pilecki" userId="S::bpilecki@portlandpsychotherapy.com::68056946-c0a7-45d3-a752-44ab05f4430f" providerId="AD" clId="Web-{C51F0129-592E-C702-5503-BEEDC6140CED}" dt="2020-07-08T15:16:49.438" v="23"/>
        <pc:sldMkLst>
          <pc:docMk/>
          <pc:sldMk cId="3386902463" sldId="1023"/>
        </pc:sldMkLst>
      </pc:sldChg>
      <pc:sldChg chg="add">
        <pc:chgData name="Brian Pilecki" userId="S::bpilecki@portlandpsychotherapy.com::68056946-c0a7-45d3-a752-44ab05f4430f" providerId="AD" clId="Web-{C51F0129-592E-C702-5503-BEEDC6140CED}" dt="2020-07-08T15:16:49.516" v="24"/>
        <pc:sldMkLst>
          <pc:docMk/>
          <pc:sldMk cId="2042407315" sldId="1024"/>
        </pc:sldMkLst>
      </pc:sldChg>
      <pc:sldChg chg="add">
        <pc:chgData name="Brian Pilecki" userId="S::bpilecki@portlandpsychotherapy.com::68056946-c0a7-45d3-a752-44ab05f4430f" providerId="AD" clId="Web-{C51F0129-592E-C702-5503-BEEDC6140CED}" dt="2020-07-08T15:16:49.656" v="25"/>
        <pc:sldMkLst>
          <pc:docMk/>
          <pc:sldMk cId="883619395" sldId="1025"/>
        </pc:sldMkLst>
      </pc:sldChg>
      <pc:sldChg chg="add">
        <pc:chgData name="Brian Pilecki" userId="S::bpilecki@portlandpsychotherapy.com::68056946-c0a7-45d3-a752-44ab05f4430f" providerId="AD" clId="Web-{C51F0129-592E-C702-5503-BEEDC6140CED}" dt="2020-07-08T15:16:50.016" v="26"/>
        <pc:sldMkLst>
          <pc:docMk/>
          <pc:sldMk cId="1972312485" sldId="1026"/>
        </pc:sldMkLst>
      </pc:sldChg>
      <pc:sldChg chg="add">
        <pc:chgData name="Brian Pilecki" userId="S::bpilecki@portlandpsychotherapy.com::68056946-c0a7-45d3-a752-44ab05f4430f" providerId="AD" clId="Web-{C51F0129-592E-C702-5503-BEEDC6140CED}" dt="2020-07-08T15:16:50.422" v="27"/>
        <pc:sldMkLst>
          <pc:docMk/>
          <pc:sldMk cId="1776090314" sldId="1027"/>
        </pc:sldMkLst>
      </pc:sldChg>
      <pc:sldChg chg="add">
        <pc:chgData name="Brian Pilecki" userId="S::bpilecki@portlandpsychotherapy.com::68056946-c0a7-45d3-a752-44ab05f4430f" providerId="AD" clId="Web-{C51F0129-592E-C702-5503-BEEDC6140CED}" dt="2020-07-08T15:16:50.625" v="28"/>
        <pc:sldMkLst>
          <pc:docMk/>
          <pc:sldMk cId="985302037" sldId="1028"/>
        </pc:sldMkLst>
      </pc:sldChg>
      <pc:sldMasterChg chg="add addSldLayout">
        <pc:chgData name="Brian Pilecki" userId="S::bpilecki@portlandpsychotherapy.com::68056946-c0a7-45d3-a752-44ab05f4430f" providerId="AD" clId="Web-{C51F0129-592E-C702-5503-BEEDC6140CED}" dt="2020-07-08T15:16:43.578" v="0"/>
        <pc:sldMasterMkLst>
          <pc:docMk/>
          <pc:sldMasterMk cId="2299708887" sldId="2147483660"/>
        </pc:sldMasterMkLst>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77386328" sldId="2147483661"/>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1239410159" sldId="2147483662"/>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766446337" sldId="2147483663"/>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259611619" sldId="2147483664"/>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672547842" sldId="2147483665"/>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148281638" sldId="2147483666"/>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1899907470" sldId="2147483667"/>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1748960060" sldId="2147483668"/>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821432887" sldId="2147483669"/>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231097289" sldId="2147483670"/>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3385583644" sldId="2147483671"/>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851819471" sldId="2147483672"/>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4261251043" sldId="2147483673"/>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2529094949" sldId="2147483674"/>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1780265052" sldId="2147483675"/>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196242916" sldId="2147483676"/>
          </pc:sldLayoutMkLst>
        </pc:sldLayoutChg>
        <pc:sldLayoutChg chg="add">
          <pc:chgData name="Brian Pilecki" userId="S::bpilecki@portlandpsychotherapy.com::68056946-c0a7-45d3-a752-44ab05f4430f" providerId="AD" clId="Web-{C51F0129-592E-C702-5503-BEEDC6140CED}" dt="2020-07-08T15:16:43.578" v="0"/>
          <pc:sldLayoutMkLst>
            <pc:docMk/>
            <pc:sldMasterMk cId="2299708887" sldId="2147483660"/>
            <pc:sldLayoutMk cId="71090029" sldId="2147483677"/>
          </pc:sldLayoutMkLst>
        </pc:sldLayoutChg>
      </pc:sldMasterChg>
    </pc:docChg>
  </pc:docChgLst>
  <pc:docChgLst>
    <pc:chgData name="nathan@spoonrivercounseling.com" userId="S::urn:spo:guest#nathan@spoonrivercounseling.com::" providerId="AD" clId="Web-{D7FA1D6F-C811-CB87-EAB9-D29CBE6ED24F}"/>
    <pc:docChg chg="addSld delSld modSld">
      <pc:chgData name="nathan@spoonrivercounseling.com" userId="S::urn:spo:guest#nathan@spoonrivercounseling.com::" providerId="AD" clId="Web-{D7FA1D6F-C811-CB87-EAB9-D29CBE6ED24F}" dt="2020-07-07T16:22:37.871" v="5"/>
      <pc:docMkLst>
        <pc:docMk/>
      </pc:docMkLst>
      <pc:sldChg chg="del">
        <pc:chgData name="nathan@spoonrivercounseling.com" userId="S::urn:spo:guest#nathan@spoonrivercounseling.com::" providerId="AD" clId="Web-{D7FA1D6F-C811-CB87-EAB9-D29CBE6ED24F}" dt="2020-07-07T16:19:58.259" v="0"/>
        <pc:sldMkLst>
          <pc:docMk/>
          <pc:sldMk cId="0" sldId="971"/>
        </pc:sldMkLst>
      </pc:sldChg>
      <pc:sldChg chg="del">
        <pc:chgData name="nathan@spoonrivercounseling.com" userId="S::urn:spo:guest#nathan@spoonrivercounseling.com::" providerId="AD" clId="Web-{D7FA1D6F-C811-CB87-EAB9-D29CBE6ED24F}" dt="2020-07-07T16:20:00.790" v="1"/>
        <pc:sldMkLst>
          <pc:docMk/>
          <pc:sldMk cId="0" sldId="972"/>
        </pc:sldMkLst>
      </pc:sldChg>
      <pc:sldChg chg="del">
        <pc:chgData name="nathan@spoonrivercounseling.com" userId="S::urn:spo:guest#nathan@spoonrivercounseling.com::" providerId="AD" clId="Web-{D7FA1D6F-C811-CB87-EAB9-D29CBE6ED24F}" dt="2020-07-07T16:20:03.712" v="2"/>
        <pc:sldMkLst>
          <pc:docMk/>
          <pc:sldMk cId="0" sldId="973"/>
        </pc:sldMkLst>
      </pc:sldChg>
      <pc:sldChg chg="addSp delSp modSp new">
        <pc:chgData name="nathan@spoonrivercounseling.com" userId="S::urn:spo:guest#nathan@spoonrivercounseling.com::" providerId="AD" clId="Web-{D7FA1D6F-C811-CB87-EAB9-D29CBE6ED24F}" dt="2020-07-07T16:22:37.871" v="5"/>
        <pc:sldMkLst>
          <pc:docMk/>
          <pc:sldMk cId="1606058412" sldId="999"/>
        </pc:sldMkLst>
        <pc:picChg chg="add del mod">
          <ac:chgData name="nathan@spoonrivercounseling.com" userId="S::urn:spo:guest#nathan@spoonrivercounseling.com::" providerId="AD" clId="Web-{D7FA1D6F-C811-CB87-EAB9-D29CBE6ED24F}" dt="2020-07-07T16:22:37.871" v="5"/>
          <ac:picMkLst>
            <pc:docMk/>
            <pc:sldMk cId="1606058412" sldId="999"/>
            <ac:picMk id="4" creationId="{348D8C1C-FD4A-4A50-9410-1116187CF9BC}"/>
          </ac:picMkLst>
        </pc:picChg>
      </pc:sldChg>
    </pc:docChg>
  </pc:docChgLst>
  <pc:docChgLst>
    <pc:chgData name="greg@drgregorywells.com" userId="S::urn:spo:guest#greg@drgregorywells.com::" providerId="AD" clId="Web-{A28D74F2-E274-07AB-C981-5433B6B68F3A}"/>
    <pc:docChg chg="addSld modSld">
      <pc:chgData name="greg@drgregorywells.com" userId="S::urn:spo:guest#greg@drgregorywells.com::" providerId="AD" clId="Web-{A28D74F2-E274-07AB-C981-5433B6B68F3A}" dt="2020-07-09T16:55:38.800" v="27" actId="20577"/>
      <pc:docMkLst>
        <pc:docMk/>
      </pc:docMkLst>
      <pc:sldChg chg="modSp new">
        <pc:chgData name="greg@drgregorywells.com" userId="S::urn:spo:guest#greg@drgregorywells.com::" providerId="AD" clId="Web-{A28D74F2-E274-07AB-C981-5433B6B68F3A}" dt="2020-07-09T16:52:38.929" v="1" actId="20577"/>
        <pc:sldMkLst>
          <pc:docMk/>
          <pc:sldMk cId="580104924" sldId="1030"/>
        </pc:sldMkLst>
        <pc:spChg chg="mod">
          <ac:chgData name="greg@drgregorywells.com" userId="S::urn:spo:guest#greg@drgregorywells.com::" providerId="AD" clId="Web-{A28D74F2-E274-07AB-C981-5433B6B68F3A}" dt="2020-07-09T16:52:38.929" v="1" actId="20577"/>
          <ac:spMkLst>
            <pc:docMk/>
            <pc:sldMk cId="580104924" sldId="1030"/>
            <ac:spMk id="3" creationId="{80C33BA7-8806-4001-AC9D-C3DEB00A7E63}"/>
          </ac:spMkLst>
        </pc:spChg>
      </pc:sldChg>
      <pc:sldChg chg="modSp new">
        <pc:chgData name="greg@drgregorywells.com" userId="S::urn:spo:guest#greg@drgregorywells.com::" providerId="AD" clId="Web-{A28D74F2-E274-07AB-C981-5433B6B68F3A}" dt="2020-07-09T16:55:38.800" v="26" actId="20577"/>
        <pc:sldMkLst>
          <pc:docMk/>
          <pc:sldMk cId="509666830" sldId="1031"/>
        </pc:sldMkLst>
        <pc:spChg chg="mod">
          <ac:chgData name="greg@drgregorywells.com" userId="S::urn:spo:guest#greg@drgregorywells.com::" providerId="AD" clId="Web-{A28D74F2-E274-07AB-C981-5433B6B68F3A}" dt="2020-07-09T16:55:38.800" v="26" actId="20577"/>
          <ac:spMkLst>
            <pc:docMk/>
            <pc:sldMk cId="509666830" sldId="1031"/>
            <ac:spMk id="3" creationId="{FF5DE752-7D65-4F9F-A0A2-3A8AE351A973}"/>
          </ac:spMkLst>
        </pc:spChg>
      </pc:sldChg>
    </pc:docChg>
  </pc:docChgLst>
  <pc:docChgLst>
    <pc:chgData name="greg@drgregorywells.com" userId="S::urn:spo:guest#greg@drgregorywells.com::" providerId="AD" clId="Web-{38D75766-40DD-D2A4-7010-DDC0DB78DFA1}"/>
    <pc:docChg chg="addSld modSld">
      <pc:chgData name="greg@drgregorywells.com" userId="S::urn:spo:guest#greg@drgregorywells.com::" providerId="AD" clId="Web-{38D75766-40DD-D2A4-7010-DDC0DB78DFA1}" dt="2020-07-10T15:02:51.821" v="58"/>
      <pc:docMkLst>
        <pc:docMk/>
      </pc:docMkLst>
      <pc:sldChg chg="modSp">
        <pc:chgData name="greg@drgregorywells.com" userId="S::urn:spo:guest#greg@drgregorywells.com::" providerId="AD" clId="Web-{38D75766-40DD-D2A4-7010-DDC0DB78DFA1}" dt="2020-07-10T15:00:12.406" v="43" actId="20577"/>
        <pc:sldMkLst>
          <pc:docMk/>
          <pc:sldMk cId="1780030978" sldId="1033"/>
        </pc:sldMkLst>
        <pc:spChg chg="mod">
          <ac:chgData name="greg@drgregorywells.com" userId="S::urn:spo:guest#greg@drgregorywells.com::" providerId="AD" clId="Web-{38D75766-40DD-D2A4-7010-DDC0DB78DFA1}" dt="2020-07-10T15:00:12.406" v="43" actId="20577"/>
          <ac:spMkLst>
            <pc:docMk/>
            <pc:sldMk cId="1780030978" sldId="1033"/>
            <ac:spMk id="3" creationId="{AFDE8AA4-A6D8-40D9-BEAA-84F49A34DDF4}"/>
          </ac:spMkLst>
        </pc:spChg>
      </pc:sldChg>
      <pc:sldChg chg="modSp">
        <pc:chgData name="greg@drgregorywells.com" userId="S::urn:spo:guest#greg@drgregorywells.com::" providerId="AD" clId="Web-{38D75766-40DD-D2A4-7010-DDC0DB78DFA1}" dt="2020-07-10T15:01:03.065" v="57"/>
        <pc:sldMkLst>
          <pc:docMk/>
          <pc:sldMk cId="2893509312" sldId="1037"/>
        </pc:sldMkLst>
        <pc:spChg chg="mod">
          <ac:chgData name="greg@drgregorywells.com" userId="S::urn:spo:guest#greg@drgregorywells.com::" providerId="AD" clId="Web-{38D75766-40DD-D2A4-7010-DDC0DB78DFA1}" dt="2020-07-10T15:00:53.439" v="55" actId="20577"/>
          <ac:spMkLst>
            <pc:docMk/>
            <pc:sldMk cId="2893509312" sldId="1037"/>
            <ac:spMk id="2" creationId="{D95BAE9E-481F-4A0C-8360-53CC0E94725E}"/>
          </ac:spMkLst>
        </pc:spChg>
        <pc:spChg chg="mod">
          <ac:chgData name="greg@drgregorywells.com" userId="S::urn:spo:guest#greg@drgregorywells.com::" providerId="AD" clId="Web-{38D75766-40DD-D2A4-7010-DDC0DB78DFA1}" dt="2020-07-10T15:01:03.065" v="57"/>
          <ac:spMkLst>
            <pc:docMk/>
            <pc:sldMk cId="2893509312" sldId="1037"/>
            <ac:spMk id="3" creationId="{D678DC75-FFA7-4E6F-B0BA-D4D818A8E8B6}"/>
          </ac:spMkLst>
        </pc:spChg>
      </pc:sldChg>
      <pc:sldChg chg="new">
        <pc:chgData name="greg@drgregorywells.com" userId="S::urn:spo:guest#greg@drgregorywells.com::" providerId="AD" clId="Web-{38D75766-40DD-D2A4-7010-DDC0DB78DFA1}" dt="2020-07-10T15:02:51.821" v="58"/>
        <pc:sldMkLst>
          <pc:docMk/>
          <pc:sldMk cId="3436686358" sldId="1038"/>
        </pc:sldMkLst>
      </pc:sldChg>
    </pc:docChg>
  </pc:docChgLst>
  <pc:docChgLst>
    <pc:chgData name="nathan@spoonrivercounseling.com" userId="S::urn:spo:guest#nathan@spoonrivercounseling.com::" providerId="AD" clId="Web-{D9AC878D-5A7F-4206-991A-ECBA62B7DED3}"/>
    <pc:docChg chg="modSld">
      <pc:chgData name="nathan@spoonrivercounseling.com" userId="S::urn:spo:guest#nathan@spoonrivercounseling.com::" providerId="AD" clId="Web-{D9AC878D-5A7F-4206-991A-ECBA62B7DED3}" dt="2020-06-25T17:41:34.831" v="66" actId="20577"/>
      <pc:docMkLst>
        <pc:docMk/>
      </pc:docMkLst>
      <pc:sldChg chg="modSp">
        <pc:chgData name="nathan@spoonrivercounseling.com" userId="S::urn:spo:guest#nathan@spoonrivercounseling.com::" providerId="AD" clId="Web-{D9AC878D-5A7F-4206-991A-ECBA62B7DED3}" dt="2020-06-25T17:40:42.422" v="47" actId="20577"/>
        <pc:sldMkLst>
          <pc:docMk/>
          <pc:sldMk cId="0" sldId="972"/>
        </pc:sldMkLst>
        <pc:spChg chg="mod">
          <ac:chgData name="nathan@spoonrivercounseling.com" userId="S::urn:spo:guest#nathan@spoonrivercounseling.com::" providerId="AD" clId="Web-{D9AC878D-5A7F-4206-991A-ECBA62B7DED3}" dt="2020-06-25T17:40:42.422" v="47" actId="20577"/>
          <ac:spMkLst>
            <pc:docMk/>
            <pc:sldMk cId="0" sldId="972"/>
            <ac:spMk id="2" creationId="{00000000-0000-0000-0000-000000000000}"/>
          </ac:spMkLst>
        </pc:spChg>
      </pc:sldChg>
      <pc:sldChg chg="modSp">
        <pc:chgData name="nathan@spoonrivercounseling.com" userId="S::urn:spo:guest#nathan@spoonrivercounseling.com::" providerId="AD" clId="Web-{D9AC878D-5A7F-4206-991A-ECBA62B7DED3}" dt="2020-06-25T17:41:34.831" v="66" actId="20577"/>
        <pc:sldMkLst>
          <pc:docMk/>
          <pc:sldMk cId="0" sldId="973"/>
        </pc:sldMkLst>
        <pc:spChg chg="mod">
          <ac:chgData name="nathan@spoonrivercounseling.com" userId="S::urn:spo:guest#nathan@spoonrivercounseling.com::" providerId="AD" clId="Web-{D9AC878D-5A7F-4206-991A-ECBA62B7DED3}" dt="2020-06-25T17:40:50.969" v="50" actId="14100"/>
          <ac:spMkLst>
            <pc:docMk/>
            <pc:sldMk cId="0" sldId="973"/>
            <ac:spMk id="2" creationId="{00000000-0000-0000-0000-000000000000}"/>
          </ac:spMkLst>
        </pc:spChg>
        <pc:spChg chg="mod">
          <ac:chgData name="nathan@spoonrivercounseling.com" userId="S::urn:spo:guest#nathan@spoonrivercounseling.com::" providerId="AD" clId="Web-{D9AC878D-5A7F-4206-991A-ECBA62B7DED3}" dt="2020-06-25T17:41:34.831" v="66" actId="20577"/>
          <ac:spMkLst>
            <pc:docMk/>
            <pc:sldMk cId="0" sldId="973"/>
            <ac:spMk id="3" creationId="{00000000-0000-0000-0000-000000000000}"/>
          </ac:spMkLst>
        </pc:spChg>
      </pc:sldChg>
    </pc:docChg>
  </pc:docChgLst>
  <pc:docChgLst>
    <pc:chgData name="Brian Pilecki" userId="S::bpilecki@portlandpsychotherapy.com::68056946-c0a7-45d3-a752-44ab05f4430f" providerId="AD" clId="Web-{9FAF3C51-6651-474C-B604-282E4F69568C}"/>
    <pc:docChg chg="addSld modSld">
      <pc:chgData name="Brian Pilecki" userId="S::bpilecki@portlandpsychotherapy.com::68056946-c0a7-45d3-a752-44ab05f4430f" providerId="AD" clId="Web-{9FAF3C51-6651-474C-B604-282E4F69568C}" dt="2020-07-03T18:31:08.888" v="75" actId="20577"/>
      <pc:docMkLst>
        <pc:docMk/>
      </pc:docMkLst>
      <pc:sldChg chg="new">
        <pc:chgData name="Brian Pilecki" userId="S::bpilecki@portlandpsychotherapy.com::68056946-c0a7-45d3-a752-44ab05f4430f" providerId="AD" clId="Web-{9FAF3C51-6651-474C-B604-282E4F69568C}" dt="2020-07-03T18:30:37.122" v="0"/>
        <pc:sldMkLst>
          <pc:docMk/>
          <pc:sldMk cId="1014690154" sldId="997"/>
        </pc:sldMkLst>
      </pc:sldChg>
      <pc:sldChg chg="modSp add replId">
        <pc:chgData name="Brian Pilecki" userId="S::bpilecki@portlandpsychotherapy.com::68056946-c0a7-45d3-a752-44ab05f4430f" providerId="AD" clId="Web-{9FAF3C51-6651-474C-B604-282E4F69568C}" dt="2020-07-03T18:31:08.888" v="74" actId="20577"/>
        <pc:sldMkLst>
          <pc:docMk/>
          <pc:sldMk cId="990251242" sldId="998"/>
        </pc:sldMkLst>
        <pc:spChg chg="mod">
          <ac:chgData name="Brian Pilecki" userId="S::bpilecki@portlandpsychotherapy.com::68056946-c0a7-45d3-a752-44ab05f4430f" providerId="AD" clId="Web-{9FAF3C51-6651-474C-B604-282E4F69568C}" dt="2020-07-03T18:30:47.747" v="2" actId="20577"/>
          <ac:spMkLst>
            <pc:docMk/>
            <pc:sldMk cId="990251242" sldId="998"/>
            <ac:spMk id="2" creationId="{BFC04BFA-0DC9-4D94-9835-D6772785B5F8}"/>
          </ac:spMkLst>
        </pc:spChg>
        <pc:spChg chg="mod">
          <ac:chgData name="Brian Pilecki" userId="S::bpilecki@portlandpsychotherapy.com::68056946-c0a7-45d3-a752-44ab05f4430f" providerId="AD" clId="Web-{9FAF3C51-6651-474C-B604-282E4F69568C}" dt="2020-07-03T18:31:08.888" v="74" actId="20577"/>
          <ac:spMkLst>
            <pc:docMk/>
            <pc:sldMk cId="990251242" sldId="998"/>
            <ac:spMk id="3" creationId="{C04585D6-723B-480B-A925-5433E2E364FB}"/>
          </ac:spMkLst>
        </pc:spChg>
      </pc:sldChg>
    </pc:docChg>
  </pc:docChgLst>
  <pc:docChgLst>
    <pc:chgData name="greg@drgregorywells.com" userId="S::urn:spo:guest#greg@drgregorywells.com::" providerId="AD" clId="Web-{222C5017-B2BF-5556-D375-6887AF5EBC69}"/>
    <pc:docChg chg="modSld">
      <pc:chgData name="greg@drgregorywells.com" userId="S::urn:spo:guest#greg@drgregorywells.com::" providerId="AD" clId="Web-{222C5017-B2BF-5556-D375-6887AF5EBC69}" dt="2020-07-01T21:43:29.402" v="1" actId="20577"/>
      <pc:docMkLst>
        <pc:docMk/>
      </pc:docMkLst>
      <pc:sldChg chg="modSp">
        <pc:chgData name="greg@drgregorywells.com" userId="S::urn:spo:guest#greg@drgregorywells.com::" providerId="AD" clId="Web-{222C5017-B2BF-5556-D375-6887AF5EBC69}" dt="2020-07-01T21:43:29.402" v="1" actId="20577"/>
        <pc:sldMkLst>
          <pc:docMk/>
          <pc:sldMk cId="0" sldId="969"/>
        </pc:sldMkLst>
        <pc:spChg chg="mod">
          <ac:chgData name="greg@drgregorywells.com" userId="S::urn:spo:guest#greg@drgregorywells.com::" providerId="AD" clId="Web-{222C5017-B2BF-5556-D375-6887AF5EBC69}" dt="2020-07-01T21:43:29.402" v="1" actId="20577"/>
          <ac:spMkLst>
            <pc:docMk/>
            <pc:sldMk cId="0" sldId="969"/>
            <ac:spMk id="2" creationId="{00000000-0000-0000-0000-000000000000}"/>
          </ac:spMkLst>
        </pc:spChg>
      </pc:sldChg>
    </pc:docChg>
  </pc:docChgLst>
  <pc:docChgLst>
    <pc:chgData name="nathan@spoonrivercounseling.com" userId="S::urn:spo:guest#nathan@spoonrivercounseling.com::" providerId="AD" clId="Web-{294E2C4F-2E92-9FD8-F6B7-16806B78FC7D}"/>
    <pc:docChg chg="delSld modSld">
      <pc:chgData name="nathan@spoonrivercounseling.com" userId="S::urn:spo:guest#nathan@spoonrivercounseling.com::" providerId="AD" clId="Web-{294E2C4F-2E92-9FD8-F6B7-16806B78FC7D}" dt="2020-07-16T13:15:08.979" v="157"/>
      <pc:docMkLst>
        <pc:docMk/>
      </pc:docMkLst>
      <pc:sldChg chg="addSp delSp modSp">
        <pc:chgData name="nathan@spoonrivercounseling.com" userId="S::urn:spo:guest#nathan@spoonrivercounseling.com::" providerId="AD" clId="Web-{294E2C4F-2E92-9FD8-F6B7-16806B78FC7D}" dt="2020-07-16T13:02:25.875" v="20" actId="20577"/>
        <pc:sldMkLst>
          <pc:docMk/>
          <pc:sldMk cId="3565174688" sldId="911"/>
        </pc:sldMkLst>
        <pc:spChg chg="del">
          <ac:chgData name="nathan@spoonrivercounseling.com" userId="S::urn:spo:guest#nathan@spoonrivercounseling.com::" providerId="AD" clId="Web-{294E2C4F-2E92-9FD8-F6B7-16806B78FC7D}" dt="2020-07-16T13:00:33.251" v="2"/>
          <ac:spMkLst>
            <pc:docMk/>
            <pc:sldMk cId="3565174688" sldId="911"/>
            <ac:spMk id="3" creationId="{C04585D6-723B-480B-A925-5433E2E364FB}"/>
          </ac:spMkLst>
        </pc:spChg>
        <pc:spChg chg="add mod">
          <ac:chgData name="nathan@spoonrivercounseling.com" userId="S::urn:spo:guest#nathan@spoonrivercounseling.com::" providerId="AD" clId="Web-{294E2C4F-2E92-9FD8-F6B7-16806B78FC7D}" dt="2020-07-16T13:02:25.875" v="20" actId="20577"/>
          <ac:spMkLst>
            <pc:docMk/>
            <pc:sldMk cId="3565174688" sldId="911"/>
            <ac:spMk id="5" creationId="{64FE755C-28C0-435B-A530-33F72CBE93F2}"/>
          </ac:spMkLst>
        </pc:spChg>
        <pc:spChg chg="add del">
          <ac:chgData name="nathan@spoonrivercounseling.com" userId="S::urn:spo:guest#nathan@spoonrivercounseling.com::" providerId="AD" clId="Web-{294E2C4F-2E92-9FD8-F6B7-16806B78FC7D}" dt="2020-07-16T13:01:23.704" v="7"/>
          <ac:spMkLst>
            <pc:docMk/>
            <pc:sldMk cId="3565174688" sldId="911"/>
            <ac:spMk id="6" creationId="{CCC9738C-FD2C-4412-A39C-68C63352DCD8}"/>
          </ac:spMkLst>
        </pc:spChg>
        <pc:picChg chg="add mod ord">
          <ac:chgData name="nathan@spoonrivercounseling.com" userId="S::urn:spo:guest#nathan@spoonrivercounseling.com::" providerId="AD" clId="Web-{294E2C4F-2E92-9FD8-F6B7-16806B78FC7D}" dt="2020-07-16T13:00:33.251" v="2"/>
          <ac:picMkLst>
            <pc:docMk/>
            <pc:sldMk cId="3565174688" sldId="911"/>
            <ac:picMk id="4" creationId="{9EE0A5BA-9D83-451B-98FD-72019A9CA128}"/>
          </ac:picMkLst>
        </pc:picChg>
      </pc:sldChg>
      <pc:sldChg chg="del">
        <pc:chgData name="nathan@spoonrivercounseling.com" userId="S::urn:spo:guest#nathan@spoonrivercounseling.com::" providerId="AD" clId="Web-{294E2C4F-2E92-9FD8-F6B7-16806B78FC7D}" dt="2020-07-16T13:15:08.979" v="157"/>
        <pc:sldMkLst>
          <pc:docMk/>
          <pc:sldMk cId="883619395" sldId="1025"/>
        </pc:sldMkLst>
      </pc:sldChg>
      <pc:sldChg chg="modSp mod setBg setClrOvrMap modShow">
        <pc:chgData name="nathan@spoonrivercounseling.com" userId="S::urn:spo:guest#nathan@spoonrivercounseling.com::" providerId="AD" clId="Web-{294E2C4F-2E92-9FD8-F6B7-16806B78FC7D}" dt="2020-07-16T13:15:00.151" v="154" actId="20577"/>
        <pc:sldMkLst>
          <pc:docMk/>
          <pc:sldMk cId="1972312485" sldId="1026"/>
        </pc:sldMkLst>
        <pc:spChg chg="mod">
          <ac:chgData name="nathan@spoonrivercounseling.com" userId="S::urn:spo:guest#nathan@spoonrivercounseling.com::" providerId="AD" clId="Web-{294E2C4F-2E92-9FD8-F6B7-16806B78FC7D}" dt="2020-07-16T13:15:00.151" v="154" actId="20577"/>
          <ac:spMkLst>
            <pc:docMk/>
            <pc:sldMk cId="1972312485" sldId="1026"/>
            <ac:spMk id="2" creationId="{60887DCA-4987-4A5B-BE38-99FAC877ED0D}"/>
          </ac:spMkLst>
        </pc:spChg>
        <pc:spChg chg="mod">
          <ac:chgData name="nathan@spoonrivercounseling.com" userId="S::urn:spo:guest#nathan@spoonrivercounseling.com::" providerId="AD" clId="Web-{294E2C4F-2E92-9FD8-F6B7-16806B78FC7D}" dt="2020-07-16T13:14:41.448" v="151" actId="20577"/>
          <ac:spMkLst>
            <pc:docMk/>
            <pc:sldMk cId="1972312485" sldId="1026"/>
            <ac:spMk id="4" creationId="{30FF657C-5D35-40D7-8113-AE4F0ED5150A}"/>
          </ac:spMkLst>
        </pc:spChg>
        <pc:picChg chg="mod">
          <ac:chgData name="nathan@spoonrivercounseling.com" userId="S::urn:spo:guest#nathan@spoonrivercounseling.com::" providerId="AD" clId="Web-{294E2C4F-2E92-9FD8-F6B7-16806B78FC7D}" dt="2020-07-16T13:11:56.762" v="75"/>
          <ac:picMkLst>
            <pc:docMk/>
            <pc:sldMk cId="1972312485" sldId="1026"/>
            <ac:picMk id="6" creationId="{85710461-5850-4DBA-9E17-EA3EEC5C29B5}"/>
          </ac:picMkLst>
        </pc:picChg>
      </pc:sldChg>
      <pc:sldChg chg="modSp">
        <pc:chgData name="nathan@spoonrivercounseling.com" userId="S::urn:spo:guest#nathan@spoonrivercounseling.com::" providerId="AD" clId="Web-{294E2C4F-2E92-9FD8-F6B7-16806B78FC7D}" dt="2020-07-16T13:04:54.437" v="72" actId="20577"/>
        <pc:sldMkLst>
          <pc:docMk/>
          <pc:sldMk cId="1776090314" sldId="1027"/>
        </pc:sldMkLst>
        <pc:spChg chg="mod">
          <ac:chgData name="nathan@spoonrivercounseling.com" userId="S::urn:spo:guest#nathan@spoonrivercounseling.com::" providerId="AD" clId="Web-{294E2C4F-2E92-9FD8-F6B7-16806B78FC7D}" dt="2020-07-16T13:04:54.437" v="72" actId="20577"/>
          <ac:spMkLst>
            <pc:docMk/>
            <pc:sldMk cId="1776090314" sldId="1027"/>
            <ac:spMk id="2" creationId="{2A1CE689-858C-4AC6-A945-768ED35D4144}"/>
          </ac:spMkLst>
        </pc:spChg>
      </pc:sldChg>
      <pc:sldChg chg="addSp modSp del mod modClrScheme chgLayout">
        <pc:chgData name="nathan@spoonrivercounseling.com" userId="S::urn:spo:guest#nathan@spoonrivercounseling.com::" providerId="AD" clId="Web-{294E2C4F-2E92-9FD8-F6B7-16806B78FC7D}" dt="2020-07-16T13:00:15.189" v="1"/>
        <pc:sldMkLst>
          <pc:docMk/>
          <pc:sldMk cId="985302037" sldId="1028"/>
        </pc:sldMkLst>
        <pc:spChg chg="add mod ord">
          <ac:chgData name="nathan@spoonrivercounseling.com" userId="S::urn:spo:guest#nathan@spoonrivercounseling.com::" providerId="AD" clId="Web-{294E2C4F-2E92-9FD8-F6B7-16806B78FC7D}" dt="2020-07-16T12:59:41.377" v="0"/>
          <ac:spMkLst>
            <pc:docMk/>
            <pc:sldMk cId="985302037" sldId="1028"/>
            <ac:spMk id="2" creationId="{120D23C8-3654-43EF-BBD4-68C142689C88}"/>
          </ac:spMkLst>
        </pc:spChg>
        <pc:spChg chg="add mod ord">
          <ac:chgData name="nathan@spoonrivercounseling.com" userId="S::urn:spo:guest#nathan@spoonrivercounseling.com::" providerId="AD" clId="Web-{294E2C4F-2E92-9FD8-F6B7-16806B78FC7D}" dt="2020-07-16T12:59:41.377" v="0"/>
          <ac:spMkLst>
            <pc:docMk/>
            <pc:sldMk cId="985302037" sldId="1028"/>
            <ac:spMk id="3" creationId="{20548DA1-8214-45FD-823B-C19329612517}"/>
          </ac:spMkLst>
        </pc:spChg>
      </pc:sldChg>
    </pc:docChg>
  </pc:docChgLst>
  <pc:docChgLst>
    <pc:chgData name="Brian Pilecki" userId="68056946-c0a7-45d3-a752-44ab05f4430f" providerId="ADAL" clId="{2E3C94C1-245A-4A95-A672-839E6D14535C}"/>
    <pc:docChg chg="undo custSel mod addSld delSld modSld sldOrd">
      <pc:chgData name="Brian Pilecki" userId="68056946-c0a7-45d3-a752-44ab05f4430f" providerId="ADAL" clId="{2E3C94C1-245A-4A95-A672-839E6D14535C}" dt="2020-06-27T18:51:41.101" v="2732" actId="20577"/>
      <pc:docMkLst>
        <pc:docMk/>
      </pc:docMkLst>
      <pc:sldChg chg="add">
        <pc:chgData name="Brian Pilecki" userId="68056946-c0a7-45d3-a752-44ab05f4430f" providerId="ADAL" clId="{2E3C94C1-245A-4A95-A672-839E6D14535C}" dt="2020-06-27T16:57:45.641" v="2"/>
        <pc:sldMkLst>
          <pc:docMk/>
          <pc:sldMk cId="0" sldId="260"/>
        </pc:sldMkLst>
      </pc:sldChg>
      <pc:sldChg chg="add">
        <pc:chgData name="Brian Pilecki" userId="68056946-c0a7-45d3-a752-44ab05f4430f" providerId="ADAL" clId="{2E3C94C1-245A-4A95-A672-839E6D14535C}" dt="2020-06-27T16:57:45.641" v="2"/>
        <pc:sldMkLst>
          <pc:docMk/>
          <pc:sldMk cId="0" sldId="265"/>
        </pc:sldMkLst>
      </pc:sldChg>
      <pc:sldChg chg="delSp add setBg delDesignElem">
        <pc:chgData name="Brian Pilecki" userId="68056946-c0a7-45d3-a752-44ab05f4430f" providerId="ADAL" clId="{2E3C94C1-245A-4A95-A672-839E6D14535C}" dt="2020-06-27T16:59:02.008" v="6"/>
        <pc:sldMkLst>
          <pc:docMk/>
          <pc:sldMk cId="0" sldId="272"/>
        </pc:sldMkLst>
        <pc:spChg chg="del">
          <ac:chgData name="Brian Pilecki" userId="68056946-c0a7-45d3-a752-44ab05f4430f" providerId="ADAL" clId="{2E3C94C1-245A-4A95-A672-839E6D14535C}" dt="2020-06-27T16:59:02.008" v="6"/>
          <ac:spMkLst>
            <pc:docMk/>
            <pc:sldMk cId="0" sldId="272"/>
            <ac:spMk id="6" creationId="{05325879-C4B2-475E-B853-DC8F21A63351}"/>
          </ac:spMkLst>
        </pc:spChg>
        <pc:spChg chg="del">
          <ac:chgData name="Brian Pilecki" userId="68056946-c0a7-45d3-a752-44ab05f4430f" providerId="ADAL" clId="{2E3C94C1-245A-4A95-A672-839E6D14535C}" dt="2020-06-27T16:59:02.008" v="6"/>
          <ac:spMkLst>
            <pc:docMk/>
            <pc:sldMk cId="0" sldId="272"/>
            <ac:spMk id="7" creationId="{012C085F-3B19-420D-902A-B55695F5036C}"/>
          </ac:spMkLst>
        </pc:spChg>
      </pc:sldChg>
      <pc:sldChg chg="add">
        <pc:chgData name="Brian Pilecki" userId="68056946-c0a7-45d3-a752-44ab05f4430f" providerId="ADAL" clId="{2E3C94C1-245A-4A95-A672-839E6D14535C}" dt="2020-06-27T16:59:02.008" v="6"/>
        <pc:sldMkLst>
          <pc:docMk/>
          <pc:sldMk cId="0" sldId="273"/>
        </pc:sldMkLst>
      </pc:sldChg>
      <pc:sldChg chg="modSp mod ord modNotesTx">
        <pc:chgData name="Brian Pilecki" userId="68056946-c0a7-45d3-a752-44ab05f4430f" providerId="ADAL" clId="{2E3C94C1-245A-4A95-A672-839E6D14535C}" dt="2020-06-27T18:37:12.364" v="2490" actId="20577"/>
        <pc:sldMkLst>
          <pc:docMk/>
          <pc:sldMk cId="579371358" sldId="282"/>
        </pc:sldMkLst>
        <pc:spChg chg="mod">
          <ac:chgData name="Brian Pilecki" userId="68056946-c0a7-45d3-a752-44ab05f4430f" providerId="ADAL" clId="{2E3C94C1-245A-4A95-A672-839E6D14535C}" dt="2020-06-27T18:37:12.364" v="2490" actId="20577"/>
          <ac:spMkLst>
            <pc:docMk/>
            <pc:sldMk cId="579371358" sldId="282"/>
            <ac:spMk id="2" creationId="{00000000-0000-0000-0000-000000000000}"/>
          </ac:spMkLst>
        </pc:spChg>
      </pc:sldChg>
      <pc:sldChg chg="modSp mod">
        <pc:chgData name="Brian Pilecki" userId="68056946-c0a7-45d3-a752-44ab05f4430f" providerId="ADAL" clId="{2E3C94C1-245A-4A95-A672-839E6D14535C}" dt="2020-06-27T17:59:26.778" v="1012" actId="20577"/>
        <pc:sldMkLst>
          <pc:docMk/>
          <pc:sldMk cId="3078749307" sldId="283"/>
        </pc:sldMkLst>
        <pc:spChg chg="mod">
          <ac:chgData name="Brian Pilecki" userId="68056946-c0a7-45d3-a752-44ab05f4430f" providerId="ADAL" clId="{2E3C94C1-245A-4A95-A672-839E6D14535C}" dt="2020-06-27T17:59:26.778" v="1012" actId="20577"/>
          <ac:spMkLst>
            <pc:docMk/>
            <pc:sldMk cId="3078749307" sldId="283"/>
            <ac:spMk id="3" creationId="{00000000-0000-0000-0000-000000000000}"/>
          </ac:spMkLst>
        </pc:spChg>
      </pc:sldChg>
      <pc:sldChg chg="addSp delSp modSp del mod setBg">
        <pc:chgData name="Brian Pilecki" userId="68056946-c0a7-45d3-a752-44ab05f4430f" providerId="ADAL" clId="{2E3C94C1-245A-4A95-A672-839E6D14535C}" dt="2020-06-27T17:58:22.718" v="987" actId="2696"/>
        <pc:sldMkLst>
          <pc:docMk/>
          <pc:sldMk cId="589454959" sldId="284"/>
        </pc:sldMkLst>
        <pc:spChg chg="del mod">
          <ac:chgData name="Brian Pilecki" userId="68056946-c0a7-45d3-a752-44ab05f4430f" providerId="ADAL" clId="{2E3C94C1-245A-4A95-A672-839E6D14535C}" dt="2020-06-27T17:08:16.737" v="297" actId="26606"/>
          <ac:spMkLst>
            <pc:docMk/>
            <pc:sldMk cId="589454959" sldId="284"/>
            <ac:spMk id="2" creationId="{00000000-0000-0000-0000-000000000000}"/>
          </ac:spMkLst>
        </pc:spChg>
        <pc:spChg chg="mod">
          <ac:chgData name="Brian Pilecki" userId="68056946-c0a7-45d3-a752-44ab05f4430f" providerId="ADAL" clId="{2E3C94C1-245A-4A95-A672-839E6D14535C}" dt="2020-06-27T17:09:12.173" v="299" actId="26606"/>
          <ac:spMkLst>
            <pc:docMk/>
            <pc:sldMk cId="589454959" sldId="284"/>
            <ac:spMk id="3" creationId="{00000000-0000-0000-0000-000000000000}"/>
          </ac:spMkLst>
        </pc:spChg>
        <pc:spChg chg="add del">
          <ac:chgData name="Brian Pilecki" userId="68056946-c0a7-45d3-a752-44ab05f4430f" providerId="ADAL" clId="{2E3C94C1-245A-4A95-A672-839E6D14535C}" dt="2020-06-27T17:09:12.173" v="299" actId="26606"/>
          <ac:spMkLst>
            <pc:docMk/>
            <pc:sldMk cId="589454959" sldId="284"/>
            <ac:spMk id="9" creationId="{619B3503-D505-49AA-97C1-B299D58DB436}"/>
          </ac:spMkLst>
        </pc:spChg>
        <pc:spChg chg="add del">
          <ac:chgData name="Brian Pilecki" userId="68056946-c0a7-45d3-a752-44ab05f4430f" providerId="ADAL" clId="{2E3C94C1-245A-4A95-A672-839E6D14535C}" dt="2020-06-27T17:09:12.173" v="299" actId="26606"/>
          <ac:spMkLst>
            <pc:docMk/>
            <pc:sldMk cId="589454959" sldId="284"/>
            <ac:spMk id="11" creationId="{E39A2319-946A-4C65-9B7C-1F86E9B1B57C}"/>
          </ac:spMkLst>
        </pc:spChg>
        <pc:graphicFrameChg chg="add mod modGraphic">
          <ac:chgData name="Brian Pilecki" userId="68056946-c0a7-45d3-a752-44ab05f4430f" providerId="ADAL" clId="{2E3C94C1-245A-4A95-A672-839E6D14535C}" dt="2020-06-27T17:46:53.115" v="589" actId="207"/>
          <ac:graphicFrameMkLst>
            <pc:docMk/>
            <pc:sldMk cId="589454959" sldId="284"/>
            <ac:graphicFrameMk id="5" creationId="{E60748E7-8C85-480C-A5BE-F6000099EA2A}"/>
          </ac:graphicFrameMkLst>
        </pc:graphicFrameChg>
      </pc:sldChg>
      <pc:sldChg chg="add">
        <pc:chgData name="Brian Pilecki" userId="68056946-c0a7-45d3-a752-44ab05f4430f" providerId="ADAL" clId="{2E3C94C1-245A-4A95-A672-839E6D14535C}" dt="2020-06-27T16:59:02.008" v="6"/>
        <pc:sldMkLst>
          <pc:docMk/>
          <pc:sldMk cId="3841989399" sldId="287"/>
        </pc:sldMkLst>
      </pc:sldChg>
      <pc:sldChg chg="add">
        <pc:chgData name="Brian Pilecki" userId="68056946-c0a7-45d3-a752-44ab05f4430f" providerId="ADAL" clId="{2E3C94C1-245A-4A95-A672-839E6D14535C}" dt="2020-06-27T16:59:02.008" v="6"/>
        <pc:sldMkLst>
          <pc:docMk/>
          <pc:sldMk cId="2372219204" sldId="288"/>
        </pc:sldMkLst>
      </pc:sldChg>
      <pc:sldChg chg="add setBg">
        <pc:chgData name="Brian Pilecki" userId="68056946-c0a7-45d3-a752-44ab05f4430f" providerId="ADAL" clId="{2E3C94C1-245A-4A95-A672-839E6D14535C}" dt="2020-06-27T16:57:45.641" v="2"/>
        <pc:sldMkLst>
          <pc:docMk/>
          <pc:sldMk cId="0" sldId="292"/>
        </pc:sldMkLst>
      </pc:sldChg>
      <pc:sldChg chg="add setBg">
        <pc:chgData name="Brian Pilecki" userId="68056946-c0a7-45d3-a752-44ab05f4430f" providerId="ADAL" clId="{2E3C94C1-245A-4A95-A672-839E6D14535C}" dt="2020-06-27T16:57:45.641" v="2"/>
        <pc:sldMkLst>
          <pc:docMk/>
          <pc:sldMk cId="0" sldId="294"/>
        </pc:sldMkLst>
      </pc:sldChg>
      <pc:sldChg chg="add">
        <pc:chgData name="Brian Pilecki" userId="68056946-c0a7-45d3-a752-44ab05f4430f" providerId="ADAL" clId="{2E3C94C1-245A-4A95-A672-839E6D14535C}" dt="2020-06-27T16:57:45.641" v="2"/>
        <pc:sldMkLst>
          <pc:docMk/>
          <pc:sldMk cId="0" sldId="295"/>
        </pc:sldMkLst>
      </pc:sldChg>
      <pc:sldChg chg="add setBg">
        <pc:chgData name="Brian Pilecki" userId="68056946-c0a7-45d3-a752-44ab05f4430f" providerId="ADAL" clId="{2E3C94C1-245A-4A95-A672-839E6D14535C}" dt="2020-06-27T16:57:45.641" v="2"/>
        <pc:sldMkLst>
          <pc:docMk/>
          <pc:sldMk cId="0" sldId="296"/>
        </pc:sldMkLst>
      </pc:sldChg>
      <pc:sldChg chg="add setBg">
        <pc:chgData name="Brian Pilecki" userId="68056946-c0a7-45d3-a752-44ab05f4430f" providerId="ADAL" clId="{2E3C94C1-245A-4A95-A672-839E6D14535C}" dt="2020-06-27T16:57:45.641" v="2"/>
        <pc:sldMkLst>
          <pc:docMk/>
          <pc:sldMk cId="0" sldId="297"/>
        </pc:sldMkLst>
      </pc:sldChg>
      <pc:sldChg chg="modSp mod modNotesTx">
        <pc:chgData name="Brian Pilecki" userId="68056946-c0a7-45d3-a752-44ab05f4430f" providerId="ADAL" clId="{2E3C94C1-245A-4A95-A672-839E6D14535C}" dt="2020-06-27T18:38:12.347" v="2562" actId="20577"/>
        <pc:sldMkLst>
          <pc:docMk/>
          <pc:sldMk cId="0" sldId="299"/>
        </pc:sldMkLst>
        <pc:spChg chg="mod">
          <ac:chgData name="Brian Pilecki" userId="68056946-c0a7-45d3-a752-44ab05f4430f" providerId="ADAL" clId="{2E3C94C1-245A-4A95-A672-839E6D14535C}" dt="2020-06-27T17:55:27.897" v="878" actId="15"/>
          <ac:spMkLst>
            <pc:docMk/>
            <pc:sldMk cId="0" sldId="299"/>
            <ac:spMk id="2" creationId="{00000000-0000-0000-0000-000000000000}"/>
          </ac:spMkLst>
        </pc:spChg>
      </pc:sldChg>
      <pc:sldChg chg="add setBg">
        <pc:chgData name="Brian Pilecki" userId="68056946-c0a7-45d3-a752-44ab05f4430f" providerId="ADAL" clId="{2E3C94C1-245A-4A95-A672-839E6D14535C}" dt="2020-06-27T16:59:02.008" v="6"/>
        <pc:sldMkLst>
          <pc:docMk/>
          <pc:sldMk cId="0" sldId="300"/>
        </pc:sldMkLst>
      </pc:sldChg>
      <pc:sldChg chg="add setBg">
        <pc:chgData name="Brian Pilecki" userId="68056946-c0a7-45d3-a752-44ab05f4430f" providerId="ADAL" clId="{2E3C94C1-245A-4A95-A672-839E6D14535C}" dt="2020-06-27T16:57:45.641" v="2"/>
        <pc:sldMkLst>
          <pc:docMk/>
          <pc:sldMk cId="0" sldId="301"/>
        </pc:sldMkLst>
      </pc:sldChg>
      <pc:sldChg chg="add setBg">
        <pc:chgData name="Brian Pilecki" userId="68056946-c0a7-45d3-a752-44ab05f4430f" providerId="ADAL" clId="{2E3C94C1-245A-4A95-A672-839E6D14535C}" dt="2020-06-27T16:59:02.008" v="6"/>
        <pc:sldMkLst>
          <pc:docMk/>
          <pc:sldMk cId="0" sldId="302"/>
        </pc:sldMkLst>
      </pc:sldChg>
      <pc:sldChg chg="modSp mod">
        <pc:chgData name="Brian Pilecki" userId="68056946-c0a7-45d3-a752-44ab05f4430f" providerId="ADAL" clId="{2E3C94C1-245A-4A95-A672-839E6D14535C}" dt="2020-06-27T17:27:08.947" v="414" actId="20577"/>
        <pc:sldMkLst>
          <pc:docMk/>
          <pc:sldMk cId="0" sldId="303"/>
        </pc:sldMkLst>
        <pc:spChg chg="mod">
          <ac:chgData name="Brian Pilecki" userId="68056946-c0a7-45d3-a752-44ab05f4430f" providerId="ADAL" clId="{2E3C94C1-245A-4A95-A672-839E6D14535C}" dt="2020-06-27T17:27:08.947" v="414" actId="20577"/>
          <ac:spMkLst>
            <pc:docMk/>
            <pc:sldMk cId="0" sldId="303"/>
            <ac:spMk id="2" creationId="{00000000-0000-0000-0000-000000000000}"/>
          </ac:spMkLst>
        </pc:spChg>
      </pc:sldChg>
      <pc:sldChg chg="add setBg">
        <pc:chgData name="Brian Pilecki" userId="68056946-c0a7-45d3-a752-44ab05f4430f" providerId="ADAL" clId="{2E3C94C1-245A-4A95-A672-839E6D14535C}" dt="2020-06-27T16:59:02.008" v="6"/>
        <pc:sldMkLst>
          <pc:docMk/>
          <pc:sldMk cId="0" sldId="305"/>
        </pc:sldMkLst>
      </pc:sldChg>
      <pc:sldChg chg="add">
        <pc:chgData name="Brian Pilecki" userId="68056946-c0a7-45d3-a752-44ab05f4430f" providerId="ADAL" clId="{2E3C94C1-245A-4A95-A672-839E6D14535C}" dt="2020-06-27T16:59:02.008" v="6"/>
        <pc:sldMkLst>
          <pc:docMk/>
          <pc:sldMk cId="0" sldId="307"/>
        </pc:sldMkLst>
      </pc:sldChg>
      <pc:sldChg chg="add setBg">
        <pc:chgData name="Brian Pilecki" userId="68056946-c0a7-45d3-a752-44ab05f4430f" providerId="ADAL" clId="{2E3C94C1-245A-4A95-A672-839E6D14535C}" dt="2020-06-27T16:59:02.008" v="6"/>
        <pc:sldMkLst>
          <pc:docMk/>
          <pc:sldMk cId="0" sldId="308"/>
        </pc:sldMkLst>
      </pc:sldChg>
      <pc:sldChg chg="add setBg">
        <pc:chgData name="Brian Pilecki" userId="68056946-c0a7-45d3-a752-44ab05f4430f" providerId="ADAL" clId="{2E3C94C1-245A-4A95-A672-839E6D14535C}" dt="2020-06-27T16:59:02.008" v="6"/>
        <pc:sldMkLst>
          <pc:docMk/>
          <pc:sldMk cId="0" sldId="310"/>
        </pc:sldMkLst>
      </pc:sldChg>
      <pc:sldChg chg="add setBg">
        <pc:chgData name="Brian Pilecki" userId="68056946-c0a7-45d3-a752-44ab05f4430f" providerId="ADAL" clId="{2E3C94C1-245A-4A95-A672-839E6D14535C}" dt="2020-06-27T16:57:45.641" v="2"/>
        <pc:sldMkLst>
          <pc:docMk/>
          <pc:sldMk cId="0" sldId="313"/>
        </pc:sldMkLst>
      </pc:sldChg>
      <pc:sldChg chg="delSp add setBg delDesignElem">
        <pc:chgData name="Brian Pilecki" userId="68056946-c0a7-45d3-a752-44ab05f4430f" providerId="ADAL" clId="{2E3C94C1-245A-4A95-A672-839E6D14535C}" dt="2020-06-27T16:59:02.008" v="6"/>
        <pc:sldMkLst>
          <pc:docMk/>
          <pc:sldMk cId="0" sldId="315"/>
        </pc:sldMkLst>
        <pc:spChg chg="del">
          <ac:chgData name="Brian Pilecki" userId="68056946-c0a7-45d3-a752-44ab05f4430f" providerId="ADAL" clId="{2E3C94C1-245A-4A95-A672-839E6D14535C}" dt="2020-06-27T16:59:02.008" v="6"/>
          <ac:spMkLst>
            <pc:docMk/>
            <pc:sldMk cId="0" sldId="315"/>
            <ac:spMk id="9" creationId="{46130003-5222-4875-8738-1217755C7AC3}"/>
          </ac:spMkLst>
        </pc:spChg>
        <pc:spChg chg="del">
          <ac:chgData name="Brian Pilecki" userId="68056946-c0a7-45d3-a752-44ab05f4430f" providerId="ADAL" clId="{2E3C94C1-245A-4A95-A672-839E6D14535C}" dt="2020-06-27T16:59:02.008" v="6"/>
          <ac:spMkLst>
            <pc:docMk/>
            <pc:sldMk cId="0" sldId="315"/>
            <ac:spMk id="11" creationId="{3E388DCC-9257-412E-811D-30F74D4CB7AA}"/>
          </ac:spMkLst>
        </pc:spChg>
      </pc:sldChg>
      <pc:sldChg chg="add setBg">
        <pc:chgData name="Brian Pilecki" userId="68056946-c0a7-45d3-a752-44ab05f4430f" providerId="ADAL" clId="{2E3C94C1-245A-4A95-A672-839E6D14535C}" dt="2020-06-27T16:59:02.008" v="6"/>
        <pc:sldMkLst>
          <pc:docMk/>
          <pc:sldMk cId="124132681" sldId="316"/>
        </pc:sldMkLst>
      </pc:sldChg>
      <pc:sldChg chg="modSp mod">
        <pc:chgData name="Brian Pilecki" userId="68056946-c0a7-45d3-a752-44ab05f4430f" providerId="ADAL" clId="{2E3C94C1-245A-4A95-A672-839E6D14535C}" dt="2020-06-27T18:34:21.414" v="2454" actId="20577"/>
        <pc:sldMkLst>
          <pc:docMk/>
          <pc:sldMk cId="589454959" sldId="317"/>
        </pc:sldMkLst>
        <pc:spChg chg="mod">
          <ac:chgData name="Brian Pilecki" userId="68056946-c0a7-45d3-a752-44ab05f4430f" providerId="ADAL" clId="{2E3C94C1-245A-4A95-A672-839E6D14535C}" dt="2020-06-27T18:34:21.414" v="2454" actId="20577"/>
          <ac:spMkLst>
            <pc:docMk/>
            <pc:sldMk cId="589454959" sldId="317"/>
            <ac:spMk id="2" creationId="{00000000-0000-0000-0000-000000000000}"/>
          </ac:spMkLst>
        </pc:spChg>
        <pc:spChg chg="mod">
          <ac:chgData name="Brian Pilecki" userId="68056946-c0a7-45d3-a752-44ab05f4430f" providerId="ADAL" clId="{2E3C94C1-245A-4A95-A672-839E6D14535C}" dt="2020-06-27T18:29:11.899" v="2200" actId="20577"/>
          <ac:spMkLst>
            <pc:docMk/>
            <pc:sldMk cId="589454959" sldId="317"/>
            <ac:spMk id="3" creationId="{00000000-0000-0000-0000-000000000000}"/>
          </ac:spMkLst>
        </pc:spChg>
      </pc:sldChg>
      <pc:sldChg chg="add setBg">
        <pc:chgData name="Brian Pilecki" userId="68056946-c0a7-45d3-a752-44ab05f4430f" providerId="ADAL" clId="{2E3C94C1-245A-4A95-A672-839E6D14535C}" dt="2020-06-27T16:57:45.641" v="2"/>
        <pc:sldMkLst>
          <pc:docMk/>
          <pc:sldMk cId="0" sldId="318"/>
        </pc:sldMkLst>
      </pc:sldChg>
      <pc:sldChg chg="add setBg">
        <pc:chgData name="Brian Pilecki" userId="68056946-c0a7-45d3-a752-44ab05f4430f" providerId="ADAL" clId="{2E3C94C1-245A-4A95-A672-839E6D14535C}" dt="2020-06-27T16:57:45.641" v="2"/>
        <pc:sldMkLst>
          <pc:docMk/>
          <pc:sldMk cId="0" sldId="319"/>
        </pc:sldMkLst>
      </pc:sldChg>
      <pc:sldChg chg="add setBg">
        <pc:chgData name="Brian Pilecki" userId="68056946-c0a7-45d3-a752-44ab05f4430f" providerId="ADAL" clId="{2E3C94C1-245A-4A95-A672-839E6D14535C}" dt="2020-06-27T16:59:02.008" v="6"/>
        <pc:sldMkLst>
          <pc:docMk/>
          <pc:sldMk cId="0" sldId="320"/>
        </pc:sldMkLst>
      </pc:sldChg>
      <pc:sldChg chg="add">
        <pc:chgData name="Brian Pilecki" userId="68056946-c0a7-45d3-a752-44ab05f4430f" providerId="ADAL" clId="{2E3C94C1-245A-4A95-A672-839E6D14535C}" dt="2020-06-27T16:59:02.008" v="6"/>
        <pc:sldMkLst>
          <pc:docMk/>
          <pc:sldMk cId="0" sldId="322"/>
        </pc:sldMkLst>
      </pc:sldChg>
      <pc:sldChg chg="add">
        <pc:chgData name="Brian Pilecki" userId="68056946-c0a7-45d3-a752-44ab05f4430f" providerId="ADAL" clId="{2E3C94C1-245A-4A95-A672-839E6D14535C}" dt="2020-06-27T16:57:45.641" v="2"/>
        <pc:sldMkLst>
          <pc:docMk/>
          <pc:sldMk cId="0" sldId="323"/>
        </pc:sldMkLst>
      </pc:sldChg>
      <pc:sldChg chg="add setBg">
        <pc:chgData name="Brian Pilecki" userId="68056946-c0a7-45d3-a752-44ab05f4430f" providerId="ADAL" clId="{2E3C94C1-245A-4A95-A672-839E6D14535C}" dt="2020-06-27T16:57:45.641" v="2"/>
        <pc:sldMkLst>
          <pc:docMk/>
          <pc:sldMk cId="3850852769" sldId="325"/>
        </pc:sldMkLst>
      </pc:sldChg>
      <pc:sldChg chg="modSp del mod">
        <pc:chgData name="Brian Pilecki" userId="68056946-c0a7-45d3-a752-44ab05f4430f" providerId="ADAL" clId="{2E3C94C1-245A-4A95-A672-839E6D14535C}" dt="2020-06-27T17:35:04.555" v="483" actId="47"/>
        <pc:sldMkLst>
          <pc:docMk/>
          <pc:sldMk cId="1809346636" sldId="326"/>
        </pc:sldMkLst>
        <pc:spChg chg="mod">
          <ac:chgData name="Brian Pilecki" userId="68056946-c0a7-45d3-a752-44ab05f4430f" providerId="ADAL" clId="{2E3C94C1-245A-4A95-A672-839E6D14535C}" dt="2020-06-27T17:25:40.664" v="409" actId="20577"/>
          <ac:spMkLst>
            <pc:docMk/>
            <pc:sldMk cId="1809346636" sldId="326"/>
            <ac:spMk id="2" creationId="{00000000-0000-0000-0000-000000000000}"/>
          </ac:spMkLst>
        </pc:spChg>
      </pc:sldChg>
      <pc:sldChg chg="modSp mod">
        <pc:chgData name="Brian Pilecki" userId="68056946-c0a7-45d3-a752-44ab05f4430f" providerId="ADAL" clId="{2E3C94C1-245A-4A95-A672-839E6D14535C}" dt="2020-06-27T18:29:21.174" v="2225" actId="20577"/>
        <pc:sldMkLst>
          <pc:docMk/>
          <pc:sldMk cId="4283622289" sldId="327"/>
        </pc:sldMkLst>
        <pc:spChg chg="mod">
          <ac:chgData name="Brian Pilecki" userId="68056946-c0a7-45d3-a752-44ab05f4430f" providerId="ADAL" clId="{2E3C94C1-245A-4A95-A672-839E6D14535C}" dt="2020-06-27T18:29:21.174" v="2225" actId="20577"/>
          <ac:spMkLst>
            <pc:docMk/>
            <pc:sldMk cId="4283622289" sldId="327"/>
            <ac:spMk id="3" creationId="{00000000-0000-0000-0000-000000000000}"/>
          </ac:spMkLst>
        </pc:spChg>
      </pc:sldChg>
      <pc:sldChg chg="delSp add setBg delDesignElem">
        <pc:chgData name="Brian Pilecki" userId="68056946-c0a7-45d3-a752-44ab05f4430f" providerId="ADAL" clId="{2E3C94C1-245A-4A95-A672-839E6D14535C}" dt="2020-06-27T16:59:02.008" v="6"/>
        <pc:sldMkLst>
          <pc:docMk/>
          <pc:sldMk cId="390207342" sldId="328"/>
        </pc:sldMkLst>
        <pc:spChg chg="del">
          <ac:chgData name="Brian Pilecki" userId="68056946-c0a7-45d3-a752-44ab05f4430f" providerId="ADAL" clId="{2E3C94C1-245A-4A95-A672-839E6D14535C}" dt="2020-06-27T16:59:02.008" v="6"/>
          <ac:spMkLst>
            <pc:docMk/>
            <pc:sldMk cId="390207342" sldId="328"/>
            <ac:spMk id="9" creationId="{97E60398-905F-436C-AB6F-00D742F6258D}"/>
          </ac:spMkLst>
        </pc:spChg>
      </pc:sldChg>
      <pc:sldChg chg="add setBg">
        <pc:chgData name="Brian Pilecki" userId="68056946-c0a7-45d3-a752-44ab05f4430f" providerId="ADAL" clId="{2E3C94C1-245A-4A95-A672-839E6D14535C}" dt="2020-06-27T16:59:02.008" v="6"/>
        <pc:sldMkLst>
          <pc:docMk/>
          <pc:sldMk cId="1039915793" sldId="329"/>
        </pc:sldMkLst>
      </pc:sldChg>
      <pc:sldChg chg="modSp mod">
        <pc:chgData name="Brian Pilecki" userId="68056946-c0a7-45d3-a752-44ab05f4430f" providerId="ADAL" clId="{2E3C94C1-245A-4A95-A672-839E6D14535C}" dt="2020-06-27T17:24:13.236" v="397" actId="20577"/>
        <pc:sldMkLst>
          <pc:docMk/>
          <pc:sldMk cId="1337582685" sldId="330"/>
        </pc:sldMkLst>
        <pc:spChg chg="mod">
          <ac:chgData name="Brian Pilecki" userId="68056946-c0a7-45d3-a752-44ab05f4430f" providerId="ADAL" clId="{2E3C94C1-245A-4A95-A672-839E6D14535C}" dt="2020-06-27T17:24:13.236" v="397" actId="20577"/>
          <ac:spMkLst>
            <pc:docMk/>
            <pc:sldMk cId="1337582685" sldId="330"/>
            <ac:spMk id="2" creationId="{00000000-0000-0000-0000-000000000000}"/>
          </ac:spMkLst>
        </pc:spChg>
      </pc:sldChg>
      <pc:sldChg chg="add setBg">
        <pc:chgData name="Brian Pilecki" userId="68056946-c0a7-45d3-a752-44ab05f4430f" providerId="ADAL" clId="{2E3C94C1-245A-4A95-A672-839E6D14535C}" dt="2020-06-27T16:59:02.008" v="6"/>
        <pc:sldMkLst>
          <pc:docMk/>
          <pc:sldMk cId="3542358684" sldId="334"/>
        </pc:sldMkLst>
      </pc:sldChg>
      <pc:sldChg chg="modSp mod">
        <pc:chgData name="Brian Pilecki" userId="68056946-c0a7-45d3-a752-44ab05f4430f" providerId="ADAL" clId="{2E3C94C1-245A-4A95-A672-839E6D14535C}" dt="2020-06-27T18:29:58.569" v="2280" actId="255"/>
        <pc:sldMkLst>
          <pc:docMk/>
          <pc:sldMk cId="4227363738" sldId="335"/>
        </pc:sldMkLst>
        <pc:spChg chg="mod">
          <ac:chgData name="Brian Pilecki" userId="68056946-c0a7-45d3-a752-44ab05f4430f" providerId="ADAL" clId="{2E3C94C1-245A-4A95-A672-839E6D14535C}" dt="2020-06-27T18:29:58.569" v="2280" actId="255"/>
          <ac:spMkLst>
            <pc:docMk/>
            <pc:sldMk cId="4227363738" sldId="335"/>
            <ac:spMk id="2" creationId="{00000000-0000-0000-0000-000000000000}"/>
          </ac:spMkLst>
        </pc:spChg>
        <pc:spChg chg="mod">
          <ac:chgData name="Brian Pilecki" userId="68056946-c0a7-45d3-a752-44ab05f4430f" providerId="ADAL" clId="{2E3C94C1-245A-4A95-A672-839E6D14535C}" dt="2020-06-27T18:29:31.659" v="2270" actId="20577"/>
          <ac:spMkLst>
            <pc:docMk/>
            <pc:sldMk cId="4227363738" sldId="335"/>
            <ac:spMk id="3" creationId="{00000000-0000-0000-0000-000000000000}"/>
          </ac:spMkLst>
        </pc:spChg>
      </pc:sldChg>
      <pc:sldChg chg="add setBg">
        <pc:chgData name="Brian Pilecki" userId="68056946-c0a7-45d3-a752-44ab05f4430f" providerId="ADAL" clId="{2E3C94C1-245A-4A95-A672-839E6D14535C}" dt="2020-06-27T16:59:02.008" v="6"/>
        <pc:sldMkLst>
          <pc:docMk/>
          <pc:sldMk cId="2362671351" sldId="336"/>
        </pc:sldMkLst>
      </pc:sldChg>
      <pc:sldChg chg="add">
        <pc:chgData name="Brian Pilecki" userId="68056946-c0a7-45d3-a752-44ab05f4430f" providerId="ADAL" clId="{2E3C94C1-245A-4A95-A672-839E6D14535C}" dt="2020-06-27T16:57:19.252" v="1"/>
        <pc:sldMkLst>
          <pc:docMk/>
          <pc:sldMk cId="1365358317" sldId="915"/>
        </pc:sldMkLst>
      </pc:sldChg>
      <pc:sldChg chg="ord">
        <pc:chgData name="Brian Pilecki" userId="68056946-c0a7-45d3-a752-44ab05f4430f" providerId="ADAL" clId="{2E3C94C1-245A-4A95-A672-839E6D14535C}" dt="2020-06-27T18:30:14.009" v="2282"/>
        <pc:sldMkLst>
          <pc:docMk/>
          <pc:sldMk cId="1849632048" sldId="950"/>
        </pc:sldMkLst>
      </pc:sldChg>
      <pc:sldChg chg="add">
        <pc:chgData name="Brian Pilecki" userId="68056946-c0a7-45d3-a752-44ab05f4430f" providerId="ADAL" clId="{2E3C94C1-245A-4A95-A672-839E6D14535C}" dt="2020-06-27T16:59:02.008" v="6"/>
        <pc:sldMkLst>
          <pc:docMk/>
          <pc:sldMk cId="2238656398" sldId="951"/>
        </pc:sldMkLst>
      </pc:sldChg>
      <pc:sldChg chg="add">
        <pc:chgData name="Brian Pilecki" userId="68056946-c0a7-45d3-a752-44ab05f4430f" providerId="ADAL" clId="{2E3C94C1-245A-4A95-A672-839E6D14535C}" dt="2020-06-27T16:59:02.008" v="6"/>
        <pc:sldMkLst>
          <pc:docMk/>
          <pc:sldMk cId="2847138443" sldId="952"/>
        </pc:sldMkLst>
      </pc:sldChg>
      <pc:sldChg chg="add setBg">
        <pc:chgData name="Brian Pilecki" userId="68056946-c0a7-45d3-a752-44ab05f4430f" providerId="ADAL" clId="{2E3C94C1-245A-4A95-A672-839E6D14535C}" dt="2020-06-27T16:59:02.008" v="6"/>
        <pc:sldMkLst>
          <pc:docMk/>
          <pc:sldMk cId="48149307" sldId="953"/>
        </pc:sldMkLst>
      </pc:sldChg>
      <pc:sldChg chg="add">
        <pc:chgData name="Brian Pilecki" userId="68056946-c0a7-45d3-a752-44ab05f4430f" providerId="ADAL" clId="{2E3C94C1-245A-4A95-A672-839E6D14535C}" dt="2020-06-27T16:59:02.008" v="6"/>
        <pc:sldMkLst>
          <pc:docMk/>
          <pc:sldMk cId="1653718383" sldId="955"/>
        </pc:sldMkLst>
      </pc:sldChg>
      <pc:sldChg chg="add">
        <pc:chgData name="Brian Pilecki" userId="68056946-c0a7-45d3-a752-44ab05f4430f" providerId="ADAL" clId="{2E3C94C1-245A-4A95-A672-839E6D14535C}" dt="2020-06-27T16:59:02.008" v="6"/>
        <pc:sldMkLst>
          <pc:docMk/>
          <pc:sldMk cId="3970658278" sldId="956"/>
        </pc:sldMkLst>
      </pc:sldChg>
      <pc:sldChg chg="addSp modSp mod ord">
        <pc:chgData name="Brian Pilecki" userId="68056946-c0a7-45d3-a752-44ab05f4430f" providerId="ADAL" clId="{2E3C94C1-245A-4A95-A672-839E6D14535C}" dt="2020-06-27T18:36:38.315" v="2456" actId="20577"/>
        <pc:sldMkLst>
          <pc:docMk/>
          <pc:sldMk cId="3565174688" sldId="970"/>
        </pc:sldMkLst>
        <pc:spChg chg="mod">
          <ac:chgData name="Brian Pilecki" userId="68056946-c0a7-45d3-a752-44ab05f4430f" providerId="ADAL" clId="{2E3C94C1-245A-4A95-A672-839E6D14535C}" dt="2020-06-27T17:05:30.633" v="267" actId="1076"/>
          <ac:spMkLst>
            <pc:docMk/>
            <pc:sldMk cId="3565174688" sldId="970"/>
            <ac:spMk id="2" creationId="{BFC04BFA-0DC9-4D94-9835-D6772785B5F8}"/>
          </ac:spMkLst>
        </pc:spChg>
        <pc:spChg chg="mod">
          <ac:chgData name="Brian Pilecki" userId="68056946-c0a7-45d3-a752-44ab05f4430f" providerId="ADAL" clId="{2E3C94C1-245A-4A95-A672-839E6D14535C}" dt="2020-06-27T18:36:38.315" v="2456" actId="20577"/>
          <ac:spMkLst>
            <pc:docMk/>
            <pc:sldMk cId="3565174688" sldId="970"/>
            <ac:spMk id="3" creationId="{C04585D6-723B-480B-A925-5433E2E364FB}"/>
          </ac:spMkLst>
        </pc:spChg>
        <pc:spChg chg="add mod">
          <ac:chgData name="Brian Pilecki" userId="68056946-c0a7-45d3-a752-44ab05f4430f" providerId="ADAL" clId="{2E3C94C1-245A-4A95-A672-839E6D14535C}" dt="2020-06-27T17:05:24.554" v="265" actId="1076"/>
          <ac:spMkLst>
            <pc:docMk/>
            <pc:sldMk cId="3565174688" sldId="970"/>
            <ac:spMk id="4" creationId="{9358D8AF-EE43-42A3-AF98-3783E01E0FAA}"/>
          </ac:spMkLst>
        </pc:spChg>
      </pc:sldChg>
      <pc:sldChg chg="add setBg">
        <pc:chgData name="Brian Pilecki" userId="68056946-c0a7-45d3-a752-44ab05f4430f" providerId="ADAL" clId="{2E3C94C1-245A-4A95-A672-839E6D14535C}" dt="2020-06-27T16:59:02.008" v="6"/>
        <pc:sldMkLst>
          <pc:docMk/>
          <pc:sldMk cId="0" sldId="979"/>
        </pc:sldMkLst>
      </pc:sldChg>
      <pc:sldChg chg="del">
        <pc:chgData name="Brian Pilecki" userId="68056946-c0a7-45d3-a752-44ab05f4430f" providerId="ADAL" clId="{2E3C94C1-245A-4A95-A672-839E6D14535C}" dt="2020-06-27T16:57:14.569" v="0" actId="47"/>
        <pc:sldMkLst>
          <pc:docMk/>
          <pc:sldMk cId="3831697145" sldId="979"/>
        </pc:sldMkLst>
      </pc:sldChg>
      <pc:sldChg chg="add setBg">
        <pc:chgData name="Brian Pilecki" userId="68056946-c0a7-45d3-a752-44ab05f4430f" providerId="ADAL" clId="{2E3C94C1-245A-4A95-A672-839E6D14535C}" dt="2020-06-27T16:59:02.008" v="6"/>
        <pc:sldMkLst>
          <pc:docMk/>
          <pc:sldMk cId="2409938325" sldId="980"/>
        </pc:sldMkLst>
      </pc:sldChg>
      <pc:sldChg chg="add">
        <pc:chgData name="Brian Pilecki" userId="68056946-c0a7-45d3-a752-44ab05f4430f" providerId="ADAL" clId="{2E3C94C1-245A-4A95-A672-839E6D14535C}" dt="2020-06-27T16:59:02.008" v="6"/>
        <pc:sldMkLst>
          <pc:docMk/>
          <pc:sldMk cId="688873661" sldId="981"/>
        </pc:sldMkLst>
      </pc:sldChg>
      <pc:sldChg chg="add setBg">
        <pc:chgData name="Brian Pilecki" userId="68056946-c0a7-45d3-a752-44ab05f4430f" providerId="ADAL" clId="{2E3C94C1-245A-4A95-A672-839E6D14535C}" dt="2020-06-27T16:59:02.008" v="6"/>
        <pc:sldMkLst>
          <pc:docMk/>
          <pc:sldMk cId="568825748" sldId="982"/>
        </pc:sldMkLst>
      </pc:sldChg>
      <pc:sldChg chg="add">
        <pc:chgData name="Brian Pilecki" userId="68056946-c0a7-45d3-a752-44ab05f4430f" providerId="ADAL" clId="{2E3C94C1-245A-4A95-A672-839E6D14535C}" dt="2020-06-27T16:59:02.008" v="6"/>
        <pc:sldMkLst>
          <pc:docMk/>
          <pc:sldMk cId="1560189275" sldId="983"/>
        </pc:sldMkLst>
      </pc:sldChg>
      <pc:sldChg chg="add setBg">
        <pc:chgData name="Brian Pilecki" userId="68056946-c0a7-45d3-a752-44ab05f4430f" providerId="ADAL" clId="{2E3C94C1-245A-4A95-A672-839E6D14535C}" dt="2020-06-27T16:59:02.008" v="6"/>
        <pc:sldMkLst>
          <pc:docMk/>
          <pc:sldMk cId="3125887010" sldId="984"/>
        </pc:sldMkLst>
      </pc:sldChg>
      <pc:sldChg chg="add setBg">
        <pc:chgData name="Brian Pilecki" userId="68056946-c0a7-45d3-a752-44ab05f4430f" providerId="ADAL" clId="{2E3C94C1-245A-4A95-A672-839E6D14535C}" dt="2020-06-27T16:59:02.008" v="6"/>
        <pc:sldMkLst>
          <pc:docMk/>
          <pc:sldMk cId="1531233515" sldId="985"/>
        </pc:sldMkLst>
      </pc:sldChg>
      <pc:sldChg chg="add setBg">
        <pc:chgData name="Brian Pilecki" userId="68056946-c0a7-45d3-a752-44ab05f4430f" providerId="ADAL" clId="{2E3C94C1-245A-4A95-A672-839E6D14535C}" dt="2020-06-27T16:59:02.008" v="6"/>
        <pc:sldMkLst>
          <pc:docMk/>
          <pc:sldMk cId="186005412" sldId="986"/>
        </pc:sldMkLst>
      </pc:sldChg>
      <pc:sldChg chg="add setBg">
        <pc:chgData name="Brian Pilecki" userId="68056946-c0a7-45d3-a752-44ab05f4430f" providerId="ADAL" clId="{2E3C94C1-245A-4A95-A672-839E6D14535C}" dt="2020-06-27T16:59:02.008" v="6"/>
        <pc:sldMkLst>
          <pc:docMk/>
          <pc:sldMk cId="0" sldId="987"/>
        </pc:sldMkLst>
      </pc:sldChg>
      <pc:sldChg chg="add setBg">
        <pc:chgData name="Brian Pilecki" userId="68056946-c0a7-45d3-a752-44ab05f4430f" providerId="ADAL" clId="{2E3C94C1-245A-4A95-A672-839E6D14535C}" dt="2020-06-27T16:59:02.008" v="6"/>
        <pc:sldMkLst>
          <pc:docMk/>
          <pc:sldMk cId="960161610" sldId="988"/>
        </pc:sldMkLst>
      </pc:sldChg>
      <pc:sldChg chg="add setBg">
        <pc:chgData name="Brian Pilecki" userId="68056946-c0a7-45d3-a752-44ab05f4430f" providerId="ADAL" clId="{2E3C94C1-245A-4A95-A672-839E6D14535C}" dt="2020-06-27T16:59:02.008" v="6"/>
        <pc:sldMkLst>
          <pc:docMk/>
          <pc:sldMk cId="1370293339" sldId="989"/>
        </pc:sldMkLst>
      </pc:sldChg>
      <pc:sldChg chg="add setBg">
        <pc:chgData name="Brian Pilecki" userId="68056946-c0a7-45d3-a752-44ab05f4430f" providerId="ADAL" clId="{2E3C94C1-245A-4A95-A672-839E6D14535C}" dt="2020-06-27T16:59:02.008" v="6"/>
        <pc:sldMkLst>
          <pc:docMk/>
          <pc:sldMk cId="1291734119" sldId="990"/>
        </pc:sldMkLst>
      </pc:sldChg>
      <pc:sldChg chg="add setBg">
        <pc:chgData name="Brian Pilecki" userId="68056946-c0a7-45d3-a752-44ab05f4430f" providerId="ADAL" clId="{2E3C94C1-245A-4A95-A672-839E6D14535C}" dt="2020-06-27T16:59:02.008" v="6"/>
        <pc:sldMkLst>
          <pc:docMk/>
          <pc:sldMk cId="574045137" sldId="991"/>
        </pc:sldMkLst>
      </pc:sldChg>
      <pc:sldChg chg="addSp delSp modSp add del mod setBg">
        <pc:chgData name="Brian Pilecki" userId="68056946-c0a7-45d3-a752-44ab05f4430f" providerId="ADAL" clId="{2E3C94C1-245A-4A95-A672-839E6D14535C}" dt="2020-06-27T17:58:22.718" v="987" actId="2696"/>
        <pc:sldMkLst>
          <pc:docMk/>
          <pc:sldMk cId="771329161" sldId="992"/>
        </pc:sldMkLst>
        <pc:spChg chg="del mod">
          <ac:chgData name="Brian Pilecki" userId="68056946-c0a7-45d3-a752-44ab05f4430f" providerId="ADAL" clId="{2E3C94C1-245A-4A95-A672-839E6D14535C}" dt="2020-06-27T17:09:16.563" v="300" actId="26606"/>
          <ac:spMkLst>
            <pc:docMk/>
            <pc:sldMk cId="771329161" sldId="992"/>
            <ac:spMk id="2" creationId="{00000000-0000-0000-0000-000000000000}"/>
          </ac:spMkLst>
        </pc:spChg>
        <pc:spChg chg="mod">
          <ac:chgData name="Brian Pilecki" userId="68056946-c0a7-45d3-a752-44ab05f4430f" providerId="ADAL" clId="{2E3C94C1-245A-4A95-A672-839E6D14535C}" dt="2020-06-27T17:09:16.563" v="300" actId="26606"/>
          <ac:spMkLst>
            <pc:docMk/>
            <pc:sldMk cId="771329161" sldId="992"/>
            <ac:spMk id="3" creationId="{00000000-0000-0000-0000-000000000000}"/>
          </ac:spMkLst>
        </pc:spChg>
        <pc:graphicFrameChg chg="add mod">
          <ac:chgData name="Brian Pilecki" userId="68056946-c0a7-45d3-a752-44ab05f4430f" providerId="ADAL" clId="{2E3C94C1-245A-4A95-A672-839E6D14535C}" dt="2020-06-27T17:51:39.223" v="787" actId="20577"/>
          <ac:graphicFrameMkLst>
            <pc:docMk/>
            <pc:sldMk cId="771329161" sldId="992"/>
            <ac:graphicFrameMk id="5" creationId="{1E62F041-7AD5-4645-BEBB-FF5F619AD448}"/>
          </ac:graphicFrameMkLst>
        </pc:graphicFrameChg>
      </pc:sldChg>
      <pc:sldChg chg="addSp delSp modSp del mod setBg">
        <pc:chgData name="Brian Pilecki" userId="68056946-c0a7-45d3-a752-44ab05f4430f" providerId="ADAL" clId="{2E3C94C1-245A-4A95-A672-839E6D14535C}" dt="2020-06-27T18:00:16.862" v="1031" actId="2696"/>
        <pc:sldMkLst>
          <pc:docMk/>
          <pc:sldMk cId="36471851" sldId="993"/>
        </pc:sldMkLst>
        <pc:spChg chg="mod">
          <ac:chgData name="Brian Pilecki" userId="68056946-c0a7-45d3-a752-44ab05f4430f" providerId="ADAL" clId="{2E3C94C1-245A-4A95-A672-839E6D14535C}" dt="2020-06-27T17:59:52.582" v="1030" actId="26606"/>
          <ac:spMkLst>
            <pc:docMk/>
            <pc:sldMk cId="36471851" sldId="993"/>
            <ac:spMk id="2" creationId="{00000000-0000-0000-0000-000000000000}"/>
          </ac:spMkLst>
        </pc:spChg>
        <pc:spChg chg="mod">
          <ac:chgData name="Brian Pilecki" userId="68056946-c0a7-45d3-a752-44ab05f4430f" providerId="ADAL" clId="{2E3C94C1-245A-4A95-A672-839E6D14535C}" dt="2020-06-27T17:59:52.582" v="1030" actId="26606"/>
          <ac:spMkLst>
            <pc:docMk/>
            <pc:sldMk cId="36471851" sldId="993"/>
            <ac:spMk id="3" creationId="{00000000-0000-0000-0000-000000000000}"/>
          </ac:spMkLst>
        </pc:spChg>
        <pc:picChg chg="add del">
          <ac:chgData name="Brian Pilecki" userId="68056946-c0a7-45d3-a752-44ab05f4430f" providerId="ADAL" clId="{2E3C94C1-245A-4A95-A672-839E6D14535C}" dt="2020-06-27T17:59:52.582" v="1030" actId="26606"/>
          <ac:picMkLst>
            <pc:docMk/>
            <pc:sldMk cId="36471851" sldId="993"/>
            <ac:picMk id="5" creationId="{14F9C05C-4D2F-446C-A790-E0260A4A0EED}"/>
          </ac:picMkLst>
        </pc:picChg>
      </pc:sldChg>
      <pc:sldChg chg="modSp add del mod">
        <pc:chgData name="Brian Pilecki" userId="68056946-c0a7-45d3-a752-44ab05f4430f" providerId="ADAL" clId="{2E3C94C1-245A-4A95-A672-839E6D14535C}" dt="2020-06-27T18:15:14.049" v="1538" actId="47"/>
        <pc:sldMkLst>
          <pc:docMk/>
          <pc:sldMk cId="1532060373" sldId="994"/>
        </pc:sldMkLst>
        <pc:spChg chg="mod">
          <ac:chgData name="Brian Pilecki" userId="68056946-c0a7-45d3-a752-44ab05f4430f" providerId="ADAL" clId="{2E3C94C1-245A-4A95-A672-839E6D14535C}" dt="2020-06-27T18:00:46.798" v="1035" actId="21"/>
          <ac:spMkLst>
            <pc:docMk/>
            <pc:sldMk cId="1532060373" sldId="994"/>
            <ac:spMk id="2" creationId="{00000000-0000-0000-0000-000000000000}"/>
          </ac:spMkLst>
        </pc:spChg>
        <pc:spChg chg="mod">
          <ac:chgData name="Brian Pilecki" userId="68056946-c0a7-45d3-a752-44ab05f4430f" providerId="ADAL" clId="{2E3C94C1-245A-4A95-A672-839E6D14535C}" dt="2020-06-27T17:59:19.638" v="1004" actId="20577"/>
          <ac:spMkLst>
            <pc:docMk/>
            <pc:sldMk cId="1532060373" sldId="994"/>
            <ac:spMk id="3" creationId="{00000000-0000-0000-0000-000000000000}"/>
          </ac:spMkLst>
        </pc:spChg>
      </pc:sldChg>
      <pc:sldChg chg="addSp delSp modSp add mod setBg">
        <pc:chgData name="Brian Pilecki" userId="68056946-c0a7-45d3-a752-44ab05f4430f" providerId="ADAL" clId="{2E3C94C1-245A-4A95-A672-839E6D14535C}" dt="2020-06-27T18:51:41.101" v="2732" actId="20577"/>
        <pc:sldMkLst>
          <pc:docMk/>
          <pc:sldMk cId="1085658450" sldId="995"/>
        </pc:sldMkLst>
        <pc:spChg chg="del mod">
          <ac:chgData name="Brian Pilecki" userId="68056946-c0a7-45d3-a752-44ab05f4430f" providerId="ADAL" clId="{2E3C94C1-245A-4A95-A672-839E6D14535C}" dt="2020-06-27T18:30:52.165" v="2284" actId="26606"/>
          <ac:spMkLst>
            <pc:docMk/>
            <pc:sldMk cId="1085658450" sldId="995"/>
            <ac:spMk id="2" creationId="{00000000-0000-0000-0000-000000000000}"/>
          </ac:spMkLst>
        </pc:spChg>
        <pc:spChg chg="mod">
          <ac:chgData name="Brian Pilecki" userId="68056946-c0a7-45d3-a752-44ab05f4430f" providerId="ADAL" clId="{2E3C94C1-245A-4A95-A672-839E6D14535C}" dt="2020-06-27T18:30:52.165" v="2284" actId="26606"/>
          <ac:spMkLst>
            <pc:docMk/>
            <pc:sldMk cId="1085658450" sldId="995"/>
            <ac:spMk id="3" creationId="{00000000-0000-0000-0000-000000000000}"/>
          </ac:spMkLst>
        </pc:spChg>
        <pc:spChg chg="add">
          <ac:chgData name="Brian Pilecki" userId="68056946-c0a7-45d3-a752-44ab05f4430f" providerId="ADAL" clId="{2E3C94C1-245A-4A95-A672-839E6D14535C}" dt="2020-06-27T18:30:52.165" v="2284" actId="26606"/>
          <ac:spMkLst>
            <pc:docMk/>
            <pc:sldMk cId="1085658450" sldId="995"/>
            <ac:spMk id="9" creationId="{619B3503-D505-49AA-97C1-B299D58DB436}"/>
          </ac:spMkLst>
        </pc:spChg>
        <pc:spChg chg="add">
          <ac:chgData name="Brian Pilecki" userId="68056946-c0a7-45d3-a752-44ab05f4430f" providerId="ADAL" clId="{2E3C94C1-245A-4A95-A672-839E6D14535C}" dt="2020-06-27T18:30:52.165" v="2284" actId="26606"/>
          <ac:spMkLst>
            <pc:docMk/>
            <pc:sldMk cId="1085658450" sldId="995"/>
            <ac:spMk id="11" creationId="{E39A2319-946A-4C65-9B7C-1F86E9B1B57C}"/>
          </ac:spMkLst>
        </pc:spChg>
        <pc:graphicFrameChg chg="add mod">
          <ac:chgData name="Brian Pilecki" userId="68056946-c0a7-45d3-a752-44ab05f4430f" providerId="ADAL" clId="{2E3C94C1-245A-4A95-A672-839E6D14535C}" dt="2020-06-27T18:51:41.101" v="2732" actId="20577"/>
          <ac:graphicFrameMkLst>
            <pc:docMk/>
            <pc:sldMk cId="1085658450" sldId="995"/>
            <ac:graphicFrameMk id="5" creationId="{B99435B1-EC73-4FF4-BCE5-E1364CEF6681}"/>
          </ac:graphicFrameMkLst>
        </pc:graphicFrameChg>
      </pc:sldChg>
      <pc:sldChg chg="addSp delSp modSp add mod setBg modNotesTx">
        <pc:chgData name="Brian Pilecki" userId="68056946-c0a7-45d3-a752-44ab05f4430f" providerId="ADAL" clId="{2E3C94C1-245A-4A95-A672-839E6D14535C}" dt="2020-06-27T18:50:01.034" v="2701" actId="12269"/>
        <pc:sldMkLst>
          <pc:docMk/>
          <pc:sldMk cId="2513456129" sldId="996"/>
        </pc:sldMkLst>
        <pc:spChg chg="del mod">
          <ac:chgData name="Brian Pilecki" userId="68056946-c0a7-45d3-a752-44ab05f4430f" providerId="ADAL" clId="{2E3C94C1-245A-4A95-A672-839E6D14535C}" dt="2020-06-27T18:30:46.084" v="2283" actId="26606"/>
          <ac:spMkLst>
            <pc:docMk/>
            <pc:sldMk cId="2513456129" sldId="996"/>
            <ac:spMk id="2" creationId="{00000000-0000-0000-0000-000000000000}"/>
          </ac:spMkLst>
        </pc:spChg>
        <pc:spChg chg="mod">
          <ac:chgData name="Brian Pilecki" userId="68056946-c0a7-45d3-a752-44ab05f4430f" providerId="ADAL" clId="{2E3C94C1-245A-4A95-A672-839E6D14535C}" dt="2020-06-27T18:30:46.084" v="2283" actId="26606"/>
          <ac:spMkLst>
            <pc:docMk/>
            <pc:sldMk cId="2513456129" sldId="996"/>
            <ac:spMk id="3" creationId="{00000000-0000-0000-0000-000000000000}"/>
          </ac:spMkLst>
        </pc:spChg>
        <pc:spChg chg="add">
          <ac:chgData name="Brian Pilecki" userId="68056946-c0a7-45d3-a752-44ab05f4430f" providerId="ADAL" clId="{2E3C94C1-245A-4A95-A672-839E6D14535C}" dt="2020-06-27T18:30:46.084" v="2283" actId="26606"/>
          <ac:spMkLst>
            <pc:docMk/>
            <pc:sldMk cId="2513456129" sldId="996"/>
            <ac:spMk id="9" creationId="{619B3503-D505-49AA-97C1-B299D58DB436}"/>
          </ac:spMkLst>
        </pc:spChg>
        <pc:spChg chg="add">
          <ac:chgData name="Brian Pilecki" userId="68056946-c0a7-45d3-a752-44ab05f4430f" providerId="ADAL" clId="{2E3C94C1-245A-4A95-A672-839E6D14535C}" dt="2020-06-27T18:30:46.084" v="2283" actId="26606"/>
          <ac:spMkLst>
            <pc:docMk/>
            <pc:sldMk cId="2513456129" sldId="996"/>
            <ac:spMk id="11" creationId="{E39A2319-946A-4C65-9B7C-1F86E9B1B57C}"/>
          </ac:spMkLst>
        </pc:spChg>
        <pc:graphicFrameChg chg="add mod">
          <ac:chgData name="Brian Pilecki" userId="68056946-c0a7-45d3-a752-44ab05f4430f" providerId="ADAL" clId="{2E3C94C1-245A-4A95-A672-839E6D14535C}" dt="2020-06-27T18:50:01.034" v="2701" actId="12269"/>
          <ac:graphicFrameMkLst>
            <pc:docMk/>
            <pc:sldMk cId="2513456129" sldId="996"/>
            <ac:graphicFrameMk id="5" creationId="{88FEC0FC-9107-420E-BAFF-312790F20C8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25212-6A8A-4294-88C7-4F10B3008E0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A6BB99-DC34-4605-81EA-D2363167B83F}">
      <dgm:prSet/>
      <dgm:spPr/>
      <dgm:t>
        <a:bodyPr/>
        <a:lstStyle/>
        <a:p>
          <a:r>
            <a:rPr lang="en-US"/>
            <a:t>Functional contextualism stance in therapy</a:t>
          </a:r>
        </a:p>
      </dgm:t>
    </dgm:pt>
    <dgm:pt modelId="{B3C1F01E-233F-46DD-8ADB-67C7F042C642}" type="parTrans" cxnId="{9024D25C-AA75-43E2-A58A-6620867831BB}">
      <dgm:prSet/>
      <dgm:spPr/>
      <dgm:t>
        <a:bodyPr/>
        <a:lstStyle/>
        <a:p>
          <a:endParaRPr lang="en-US"/>
        </a:p>
      </dgm:t>
    </dgm:pt>
    <dgm:pt modelId="{366E269F-0F7A-4379-87F4-BFECA286BF20}" type="sibTrans" cxnId="{9024D25C-AA75-43E2-A58A-6620867831BB}">
      <dgm:prSet/>
      <dgm:spPr/>
      <dgm:t>
        <a:bodyPr/>
        <a:lstStyle/>
        <a:p>
          <a:endParaRPr lang="en-US"/>
        </a:p>
      </dgm:t>
    </dgm:pt>
    <dgm:pt modelId="{9678C832-9822-4494-9168-30170CBEB26F}">
      <dgm:prSet/>
      <dgm:spPr/>
      <dgm:t>
        <a:bodyPr/>
        <a:lstStyle/>
        <a:p>
          <a:r>
            <a:rPr lang="en-US"/>
            <a:t>Therapist  does not have moral stance around substance use</a:t>
          </a:r>
        </a:p>
      </dgm:t>
    </dgm:pt>
    <dgm:pt modelId="{38FAF62D-481C-4C63-B020-662211AF0915}" type="parTrans" cxnId="{99AEA825-987F-4511-9674-25C7160F496A}">
      <dgm:prSet/>
      <dgm:spPr/>
      <dgm:t>
        <a:bodyPr/>
        <a:lstStyle/>
        <a:p>
          <a:endParaRPr lang="en-US"/>
        </a:p>
      </dgm:t>
    </dgm:pt>
    <dgm:pt modelId="{227B3066-AC0C-44CC-AFDE-7B76D90107C2}" type="sibTrans" cxnId="{99AEA825-987F-4511-9674-25C7160F496A}">
      <dgm:prSet/>
      <dgm:spPr/>
      <dgm:t>
        <a:bodyPr/>
        <a:lstStyle/>
        <a:p>
          <a:endParaRPr lang="en-US"/>
        </a:p>
      </dgm:t>
    </dgm:pt>
    <dgm:pt modelId="{2950FE7C-9D3A-40FD-AE25-68023CB01849}">
      <dgm:prSet/>
      <dgm:spPr/>
      <dgm:t>
        <a:bodyPr/>
        <a:lstStyle/>
        <a:p>
          <a:pPr rtl="0"/>
          <a:r>
            <a:rPr lang="en-US"/>
            <a:t>Empower</a:t>
          </a:r>
          <a:r>
            <a:rPr lang="en-US">
              <a:latin typeface="Corbel"/>
            </a:rPr>
            <a:t> clients</a:t>
          </a:r>
          <a:r>
            <a:rPr lang="en-US"/>
            <a:t> to make informed decisions</a:t>
          </a:r>
        </a:p>
      </dgm:t>
    </dgm:pt>
    <dgm:pt modelId="{A004A795-A21C-488D-91B9-94FEA2482E68}" type="parTrans" cxnId="{CA647E0E-201B-4983-B9E9-08589BE8B2B9}">
      <dgm:prSet/>
      <dgm:spPr/>
      <dgm:t>
        <a:bodyPr/>
        <a:lstStyle/>
        <a:p>
          <a:endParaRPr lang="en-US"/>
        </a:p>
      </dgm:t>
    </dgm:pt>
    <dgm:pt modelId="{FB92C8AD-E7CD-4429-A146-0FD8EAC937FF}" type="sibTrans" cxnId="{CA647E0E-201B-4983-B9E9-08589BE8B2B9}">
      <dgm:prSet/>
      <dgm:spPr/>
      <dgm:t>
        <a:bodyPr/>
        <a:lstStyle/>
        <a:p>
          <a:endParaRPr lang="en-US"/>
        </a:p>
      </dgm:t>
    </dgm:pt>
    <dgm:pt modelId="{414B6AD0-6FF4-4C2A-9B1B-5E18BA0437E1}">
      <dgm:prSet/>
      <dgm:spPr/>
      <dgm:t>
        <a:bodyPr/>
        <a:lstStyle/>
        <a:p>
          <a:r>
            <a:rPr lang="en-US"/>
            <a:t>Client-centered around their beliefs, values, etc</a:t>
          </a:r>
        </a:p>
      </dgm:t>
    </dgm:pt>
    <dgm:pt modelId="{4E0177DF-113A-4023-9568-DA8DC9D32DBC}" type="parTrans" cxnId="{8577299B-351C-4581-BF5B-B7884F350278}">
      <dgm:prSet/>
      <dgm:spPr/>
      <dgm:t>
        <a:bodyPr/>
        <a:lstStyle/>
        <a:p>
          <a:endParaRPr lang="en-US"/>
        </a:p>
      </dgm:t>
    </dgm:pt>
    <dgm:pt modelId="{7DA5FB66-A937-4A63-B09E-203FE4ADC58C}" type="sibTrans" cxnId="{8577299B-351C-4581-BF5B-B7884F350278}">
      <dgm:prSet/>
      <dgm:spPr/>
      <dgm:t>
        <a:bodyPr/>
        <a:lstStyle/>
        <a:p>
          <a:endParaRPr lang="en-US"/>
        </a:p>
      </dgm:t>
    </dgm:pt>
    <dgm:pt modelId="{4C739A09-0429-4969-AB2B-BCB8E8A02458}">
      <dgm:prSet/>
      <dgm:spPr/>
      <dgm:t>
        <a:bodyPr/>
        <a:lstStyle/>
        <a:p>
          <a:endParaRPr lang="en-US"/>
        </a:p>
      </dgm:t>
    </dgm:pt>
    <dgm:pt modelId="{5C6917E7-2D30-4A3A-A7BA-133CD37655BA}" type="parTrans" cxnId="{BD81F5A4-EEDA-42F4-88A1-8D2E37138767}">
      <dgm:prSet/>
      <dgm:spPr/>
    </dgm:pt>
    <dgm:pt modelId="{545EB5D8-290B-48D8-B037-78B45A1AB6DD}" type="sibTrans" cxnId="{BD81F5A4-EEDA-42F4-88A1-8D2E37138767}">
      <dgm:prSet/>
      <dgm:spPr/>
    </dgm:pt>
    <dgm:pt modelId="{758BE905-C676-4470-9308-363803BF84FB}" type="pres">
      <dgm:prSet presAssocID="{C1825212-6A8A-4294-88C7-4F10B3008E04}" presName="linear" presStyleCnt="0">
        <dgm:presLayoutVars>
          <dgm:animLvl val="lvl"/>
          <dgm:resizeHandles val="exact"/>
        </dgm:presLayoutVars>
      </dgm:prSet>
      <dgm:spPr/>
      <dgm:t>
        <a:bodyPr/>
        <a:lstStyle/>
        <a:p>
          <a:endParaRPr lang="en-US"/>
        </a:p>
      </dgm:t>
    </dgm:pt>
    <dgm:pt modelId="{8F1F2319-7574-477A-9EDC-55DA40D5DA31}" type="pres">
      <dgm:prSet presAssocID="{6BA6BB99-DC34-4605-81EA-D2363167B83F}" presName="parentText" presStyleLbl="node1" presStyleIdx="0" presStyleCnt="1">
        <dgm:presLayoutVars>
          <dgm:chMax val="0"/>
          <dgm:bulletEnabled val="1"/>
        </dgm:presLayoutVars>
      </dgm:prSet>
      <dgm:spPr/>
      <dgm:t>
        <a:bodyPr/>
        <a:lstStyle/>
        <a:p>
          <a:endParaRPr lang="en-US"/>
        </a:p>
      </dgm:t>
    </dgm:pt>
    <dgm:pt modelId="{238DE9BB-2AB5-4527-9862-0D05C8475713}" type="pres">
      <dgm:prSet presAssocID="{6BA6BB99-DC34-4605-81EA-D2363167B83F}" presName="childText" presStyleLbl="revTx" presStyleIdx="0" presStyleCnt="1">
        <dgm:presLayoutVars>
          <dgm:bulletEnabled val="1"/>
        </dgm:presLayoutVars>
      </dgm:prSet>
      <dgm:spPr/>
      <dgm:t>
        <a:bodyPr/>
        <a:lstStyle/>
        <a:p>
          <a:endParaRPr lang="en-US"/>
        </a:p>
      </dgm:t>
    </dgm:pt>
  </dgm:ptLst>
  <dgm:cxnLst>
    <dgm:cxn modelId="{1893E4AE-FDEA-48D6-882D-DD307A839F31}" type="presOf" srcId="{C1825212-6A8A-4294-88C7-4F10B3008E04}" destId="{758BE905-C676-4470-9308-363803BF84FB}" srcOrd="0" destOrd="0" presId="urn:microsoft.com/office/officeart/2005/8/layout/vList2"/>
    <dgm:cxn modelId="{99AEA825-987F-4511-9674-25C7160F496A}" srcId="{6BA6BB99-DC34-4605-81EA-D2363167B83F}" destId="{9678C832-9822-4494-9168-30170CBEB26F}" srcOrd="0" destOrd="0" parTransId="{38FAF62D-481C-4C63-B020-662211AF0915}" sibTransId="{227B3066-AC0C-44CC-AFDE-7B76D90107C2}"/>
    <dgm:cxn modelId="{CA647E0E-201B-4983-B9E9-08589BE8B2B9}" srcId="{6BA6BB99-DC34-4605-81EA-D2363167B83F}" destId="{2950FE7C-9D3A-40FD-AE25-68023CB01849}" srcOrd="2" destOrd="0" parTransId="{A004A795-A21C-488D-91B9-94FEA2482E68}" sibTransId="{FB92C8AD-E7CD-4429-A146-0FD8EAC937FF}"/>
    <dgm:cxn modelId="{8D635E86-7CFB-44F9-81F9-D8211870703C}" type="presOf" srcId="{414B6AD0-6FF4-4C2A-9B1B-5E18BA0437E1}" destId="{238DE9BB-2AB5-4527-9862-0D05C8475713}" srcOrd="0" destOrd="1" presId="urn:microsoft.com/office/officeart/2005/8/layout/vList2"/>
    <dgm:cxn modelId="{BD81F5A4-EEDA-42F4-88A1-8D2E37138767}" srcId="{6BA6BB99-DC34-4605-81EA-D2363167B83F}" destId="{4C739A09-0429-4969-AB2B-BCB8E8A02458}" srcOrd="3" destOrd="0" parTransId="{5C6917E7-2D30-4A3A-A7BA-133CD37655BA}" sibTransId="{545EB5D8-290B-48D8-B037-78B45A1AB6DD}"/>
    <dgm:cxn modelId="{9024D25C-AA75-43E2-A58A-6620867831BB}" srcId="{C1825212-6A8A-4294-88C7-4F10B3008E04}" destId="{6BA6BB99-DC34-4605-81EA-D2363167B83F}" srcOrd="0" destOrd="0" parTransId="{B3C1F01E-233F-46DD-8ADB-67C7F042C642}" sibTransId="{366E269F-0F7A-4379-87F4-BFECA286BF20}"/>
    <dgm:cxn modelId="{04675E90-EEF5-4EE2-81C2-6F0F7686F7D7}" type="presOf" srcId="{6BA6BB99-DC34-4605-81EA-D2363167B83F}" destId="{8F1F2319-7574-477A-9EDC-55DA40D5DA31}" srcOrd="0" destOrd="0" presId="urn:microsoft.com/office/officeart/2005/8/layout/vList2"/>
    <dgm:cxn modelId="{8577299B-351C-4581-BF5B-B7884F350278}" srcId="{6BA6BB99-DC34-4605-81EA-D2363167B83F}" destId="{414B6AD0-6FF4-4C2A-9B1B-5E18BA0437E1}" srcOrd="1" destOrd="0" parTransId="{4E0177DF-113A-4023-9568-DA8DC9D32DBC}" sibTransId="{7DA5FB66-A937-4A63-B09E-203FE4ADC58C}"/>
    <dgm:cxn modelId="{2CB81452-6E15-41D2-9C13-A32B79261689}" type="presOf" srcId="{2950FE7C-9D3A-40FD-AE25-68023CB01849}" destId="{238DE9BB-2AB5-4527-9862-0D05C8475713}" srcOrd="0" destOrd="2" presId="urn:microsoft.com/office/officeart/2005/8/layout/vList2"/>
    <dgm:cxn modelId="{7E595502-54A9-4E20-8AFB-447CE546A095}" type="presOf" srcId="{9678C832-9822-4494-9168-30170CBEB26F}" destId="{238DE9BB-2AB5-4527-9862-0D05C8475713}" srcOrd="0" destOrd="0" presId="urn:microsoft.com/office/officeart/2005/8/layout/vList2"/>
    <dgm:cxn modelId="{576501A5-5004-40DB-BB1C-E0B3EDD04173}" type="presOf" srcId="{4C739A09-0429-4969-AB2B-BCB8E8A02458}" destId="{238DE9BB-2AB5-4527-9862-0D05C8475713}" srcOrd="0" destOrd="3" presId="urn:microsoft.com/office/officeart/2005/8/layout/vList2"/>
    <dgm:cxn modelId="{9CE2BF21-A5FE-4C7F-856C-4A5E1EDF7DEA}" type="presParOf" srcId="{758BE905-C676-4470-9308-363803BF84FB}" destId="{8F1F2319-7574-477A-9EDC-55DA40D5DA31}" srcOrd="0" destOrd="0" presId="urn:microsoft.com/office/officeart/2005/8/layout/vList2"/>
    <dgm:cxn modelId="{9D496F25-1075-4B4F-9476-5CA4B5E3CB3C}" type="presParOf" srcId="{758BE905-C676-4470-9308-363803BF84FB}" destId="{238DE9BB-2AB5-4527-9862-0D05C8475713}" srcOrd="1"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825212-6A8A-4294-88C7-4F10B3008E04}"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F87D6A1A-0A2B-40F9-86B7-A26AB9CAA00F}">
      <dgm:prSet/>
      <dgm:spPr/>
      <dgm:t>
        <a:bodyPr/>
        <a:lstStyle/>
        <a:p>
          <a:r>
            <a:rPr lang="en-US"/>
            <a:t>Values</a:t>
          </a:r>
        </a:p>
      </dgm:t>
    </dgm:pt>
    <dgm:pt modelId="{8662E657-64F3-4995-9DDA-FA8945708C2F}" type="parTrans" cxnId="{721F7319-A272-4585-82CB-601278005F2D}">
      <dgm:prSet/>
      <dgm:spPr/>
      <dgm:t>
        <a:bodyPr/>
        <a:lstStyle/>
        <a:p>
          <a:endParaRPr lang="en-US"/>
        </a:p>
      </dgm:t>
    </dgm:pt>
    <dgm:pt modelId="{2936960B-30E7-4506-B7CF-D44DB006D72A}" type="sibTrans" cxnId="{721F7319-A272-4585-82CB-601278005F2D}">
      <dgm:prSet/>
      <dgm:spPr/>
      <dgm:t>
        <a:bodyPr/>
        <a:lstStyle/>
        <a:p>
          <a:endParaRPr lang="en-US"/>
        </a:p>
      </dgm:t>
    </dgm:pt>
    <dgm:pt modelId="{5106891A-1695-488C-A51B-9965F821D834}">
      <dgm:prSet/>
      <dgm:spPr/>
      <dgm:t>
        <a:bodyPr/>
        <a:lstStyle/>
        <a:p>
          <a:r>
            <a:rPr lang="en-US"/>
            <a:t>Clarifying reasons for seeking psychedelics</a:t>
          </a:r>
        </a:p>
      </dgm:t>
    </dgm:pt>
    <dgm:pt modelId="{8EECF4BD-57EA-464A-93B5-C0CE68EEDB51}" type="parTrans" cxnId="{EC641B58-A204-47E8-B172-0175820F69E1}">
      <dgm:prSet/>
      <dgm:spPr/>
      <dgm:t>
        <a:bodyPr/>
        <a:lstStyle/>
        <a:p>
          <a:endParaRPr lang="en-US"/>
        </a:p>
      </dgm:t>
    </dgm:pt>
    <dgm:pt modelId="{956C0C1D-143F-42D8-97BC-948E3B226155}" type="sibTrans" cxnId="{EC641B58-A204-47E8-B172-0175820F69E1}">
      <dgm:prSet/>
      <dgm:spPr/>
      <dgm:t>
        <a:bodyPr/>
        <a:lstStyle/>
        <a:p>
          <a:endParaRPr lang="en-US"/>
        </a:p>
      </dgm:t>
    </dgm:pt>
    <dgm:pt modelId="{C17F7116-511D-4AF6-B597-0A9207EF8E74}">
      <dgm:prSet/>
      <dgm:spPr/>
      <dgm:t>
        <a:bodyPr/>
        <a:lstStyle/>
        <a:p>
          <a:r>
            <a:rPr lang="en-US"/>
            <a:t>Values strategies </a:t>
          </a:r>
          <a:r>
            <a:rPr lang="en-US">
              <a:sym typeface="Wingdings" pitchFamily="2" charset="2"/>
            </a:rPr>
            <a:t> deeper conversation for reasons</a:t>
          </a:r>
          <a:endParaRPr lang="en-US"/>
        </a:p>
      </dgm:t>
    </dgm:pt>
    <dgm:pt modelId="{D9799374-BC03-490B-B7EF-886A17690E96}" type="parTrans" cxnId="{96B1BC73-C8DF-4021-9905-C29C0DA896A4}">
      <dgm:prSet/>
      <dgm:spPr/>
      <dgm:t>
        <a:bodyPr/>
        <a:lstStyle/>
        <a:p>
          <a:endParaRPr lang="en-US"/>
        </a:p>
      </dgm:t>
    </dgm:pt>
    <dgm:pt modelId="{C937F346-3B2D-42B2-8A64-1A2D327E8ED5}" type="sibTrans" cxnId="{96B1BC73-C8DF-4021-9905-C29C0DA896A4}">
      <dgm:prSet/>
      <dgm:spPr/>
      <dgm:t>
        <a:bodyPr/>
        <a:lstStyle/>
        <a:p>
          <a:endParaRPr lang="en-US"/>
        </a:p>
      </dgm:t>
    </dgm:pt>
    <dgm:pt modelId="{A5A9AEBA-5CEC-4AB1-A861-A6EB80082687}">
      <dgm:prSet/>
      <dgm:spPr/>
      <dgm:t>
        <a:bodyPr/>
        <a:lstStyle/>
        <a:p>
          <a:pPr rtl="0"/>
          <a:r>
            <a:rPr lang="en-US">
              <a:sym typeface="Wingdings" pitchFamily="2" charset="2"/>
            </a:rPr>
            <a:t>Ex</a:t>
          </a:r>
          <a:r>
            <a:rPr lang="en-US">
              <a:latin typeface="Corbel"/>
              <a:sym typeface="Wingdings" pitchFamily="2" charset="2"/>
            </a:rPr>
            <a:t>.- transitioning</a:t>
          </a:r>
          <a:r>
            <a:rPr lang="en-US">
              <a:sym typeface="Wingdings" pitchFamily="2" charset="2"/>
            </a:rPr>
            <a:t> from not depressed into what is a valued life</a:t>
          </a:r>
          <a:endParaRPr lang="en-US"/>
        </a:p>
      </dgm:t>
    </dgm:pt>
    <dgm:pt modelId="{D79C29B3-F1EE-4A3C-98C5-9231AD7F4553}" type="parTrans" cxnId="{4FFE1BCE-592E-4138-A328-C1654892F925}">
      <dgm:prSet/>
      <dgm:spPr/>
    </dgm:pt>
    <dgm:pt modelId="{465C561D-22EC-4CAB-9E1D-68CBD5BB820A}" type="sibTrans" cxnId="{4FFE1BCE-592E-4138-A328-C1654892F925}">
      <dgm:prSet/>
      <dgm:spPr/>
    </dgm:pt>
    <dgm:pt modelId="{B1C9877B-A1DA-43D2-9164-D9E31C825810}">
      <dgm:prSet/>
      <dgm:spPr/>
      <dgm:t>
        <a:bodyPr/>
        <a:lstStyle/>
        <a:p>
          <a:pPr rtl="0"/>
          <a:r>
            <a:rPr lang="en-US">
              <a:sym typeface="Wingdings" pitchFamily="2" charset="2"/>
            </a:rPr>
            <a:t>Moves into </a:t>
          </a:r>
          <a:r>
            <a:rPr lang="en-US" u="sng">
              <a:sym typeface="Wingdings" pitchFamily="2" charset="2"/>
            </a:rPr>
            <a:t>intention</a:t>
          </a:r>
          <a:r>
            <a:rPr lang="en-US">
              <a:sym typeface="Wingdings" pitchFamily="2" charset="2"/>
            </a:rPr>
            <a:t> </a:t>
          </a:r>
          <a:r>
            <a:rPr lang="en-US">
              <a:latin typeface="Corbel"/>
              <a:sym typeface="Wingdings" pitchFamily="2" charset="2"/>
            </a:rPr>
            <a:t>setting: providing direction</a:t>
          </a:r>
          <a:r>
            <a:rPr lang="en-US">
              <a:latin typeface="Corbel"/>
            </a:rPr>
            <a:t> to be lightly held on to during dosing</a:t>
          </a:r>
          <a:endParaRPr lang="en-US"/>
        </a:p>
      </dgm:t>
    </dgm:pt>
    <dgm:pt modelId="{7D7827F9-2C5B-45FB-9AE6-F43C1D174B98}" type="parTrans" cxnId="{169C6C11-EC7C-4C8F-A941-F1D3DFA5AEC2}">
      <dgm:prSet/>
      <dgm:spPr/>
    </dgm:pt>
    <dgm:pt modelId="{F263EC3A-10AC-43F4-ABEA-22749A67AF52}" type="sibTrans" cxnId="{169C6C11-EC7C-4C8F-A941-F1D3DFA5AEC2}">
      <dgm:prSet/>
      <dgm:spPr/>
    </dgm:pt>
    <dgm:pt modelId="{47C1A192-F406-4125-A7CB-761670D3586C}" type="pres">
      <dgm:prSet presAssocID="{C1825212-6A8A-4294-88C7-4F10B3008E04}" presName="linear" presStyleCnt="0">
        <dgm:presLayoutVars>
          <dgm:animLvl val="lvl"/>
          <dgm:resizeHandles val="exact"/>
        </dgm:presLayoutVars>
      </dgm:prSet>
      <dgm:spPr/>
      <dgm:t>
        <a:bodyPr/>
        <a:lstStyle/>
        <a:p>
          <a:endParaRPr lang="en-US"/>
        </a:p>
      </dgm:t>
    </dgm:pt>
    <dgm:pt modelId="{319A738B-80BD-4CB9-A98E-D07DBD31342B}" type="pres">
      <dgm:prSet presAssocID="{F87D6A1A-0A2B-40F9-86B7-A26AB9CAA00F}" presName="parentText" presStyleLbl="node1" presStyleIdx="0" presStyleCnt="1">
        <dgm:presLayoutVars>
          <dgm:chMax val="0"/>
          <dgm:bulletEnabled val="1"/>
        </dgm:presLayoutVars>
      </dgm:prSet>
      <dgm:spPr/>
      <dgm:t>
        <a:bodyPr/>
        <a:lstStyle/>
        <a:p>
          <a:endParaRPr lang="en-US"/>
        </a:p>
      </dgm:t>
    </dgm:pt>
    <dgm:pt modelId="{9049ECAD-A38B-428F-A588-65501BEE6F53}" type="pres">
      <dgm:prSet presAssocID="{F87D6A1A-0A2B-40F9-86B7-A26AB9CAA00F}" presName="childText" presStyleLbl="revTx" presStyleIdx="0" presStyleCnt="1">
        <dgm:presLayoutVars>
          <dgm:bulletEnabled val="1"/>
        </dgm:presLayoutVars>
      </dgm:prSet>
      <dgm:spPr/>
      <dgm:t>
        <a:bodyPr/>
        <a:lstStyle/>
        <a:p>
          <a:endParaRPr lang="en-US"/>
        </a:p>
      </dgm:t>
    </dgm:pt>
  </dgm:ptLst>
  <dgm:cxnLst>
    <dgm:cxn modelId="{721F7319-A272-4585-82CB-601278005F2D}" srcId="{C1825212-6A8A-4294-88C7-4F10B3008E04}" destId="{F87D6A1A-0A2B-40F9-86B7-A26AB9CAA00F}" srcOrd="0" destOrd="0" parTransId="{8662E657-64F3-4995-9DDA-FA8945708C2F}" sibTransId="{2936960B-30E7-4506-B7CF-D44DB006D72A}"/>
    <dgm:cxn modelId="{E7EB94F7-EFA3-45BC-AC5E-EDD8FC9CBA0F}" type="presOf" srcId="{5106891A-1695-488C-A51B-9965F821D834}" destId="{9049ECAD-A38B-428F-A588-65501BEE6F53}" srcOrd="0" destOrd="0" presId="urn:microsoft.com/office/officeart/2005/8/layout/vList2"/>
    <dgm:cxn modelId="{61A2DE74-2345-453B-A365-CD4D2FA9F046}" type="presOf" srcId="{C17F7116-511D-4AF6-B597-0A9207EF8E74}" destId="{9049ECAD-A38B-428F-A588-65501BEE6F53}" srcOrd="0" destOrd="1" presId="urn:microsoft.com/office/officeart/2005/8/layout/vList2"/>
    <dgm:cxn modelId="{9D42E29A-396A-4B45-AEB7-94E3C7EE6419}" type="presOf" srcId="{F87D6A1A-0A2B-40F9-86B7-A26AB9CAA00F}" destId="{319A738B-80BD-4CB9-A98E-D07DBD31342B}" srcOrd="0" destOrd="0" presId="urn:microsoft.com/office/officeart/2005/8/layout/vList2"/>
    <dgm:cxn modelId="{41F74C81-AE98-4C64-B9BB-4F1DD3C94189}" type="presOf" srcId="{A5A9AEBA-5CEC-4AB1-A861-A6EB80082687}" destId="{9049ECAD-A38B-428F-A588-65501BEE6F53}" srcOrd="0" destOrd="2" presId="urn:microsoft.com/office/officeart/2005/8/layout/vList2"/>
    <dgm:cxn modelId="{3D6B971F-85C4-484A-9766-3BBEA1001842}" type="presOf" srcId="{B1C9877B-A1DA-43D2-9164-D9E31C825810}" destId="{9049ECAD-A38B-428F-A588-65501BEE6F53}" srcOrd="0" destOrd="3" presId="urn:microsoft.com/office/officeart/2005/8/layout/vList2"/>
    <dgm:cxn modelId="{EC641B58-A204-47E8-B172-0175820F69E1}" srcId="{F87D6A1A-0A2B-40F9-86B7-A26AB9CAA00F}" destId="{5106891A-1695-488C-A51B-9965F821D834}" srcOrd="0" destOrd="0" parTransId="{8EECF4BD-57EA-464A-93B5-C0CE68EEDB51}" sibTransId="{956C0C1D-143F-42D8-97BC-948E3B226155}"/>
    <dgm:cxn modelId="{7B0679B9-760A-4C3D-A5A2-1E65B2EA48DE}" type="presOf" srcId="{C1825212-6A8A-4294-88C7-4F10B3008E04}" destId="{47C1A192-F406-4125-A7CB-761670D3586C}" srcOrd="0" destOrd="0" presId="urn:microsoft.com/office/officeart/2005/8/layout/vList2"/>
    <dgm:cxn modelId="{4FFE1BCE-592E-4138-A328-C1654892F925}" srcId="{C17F7116-511D-4AF6-B597-0A9207EF8E74}" destId="{A5A9AEBA-5CEC-4AB1-A861-A6EB80082687}" srcOrd="0" destOrd="0" parTransId="{D79C29B3-F1EE-4A3C-98C5-9231AD7F4553}" sibTransId="{465C561D-22EC-4CAB-9E1D-68CBD5BB820A}"/>
    <dgm:cxn modelId="{169C6C11-EC7C-4C8F-A941-F1D3DFA5AEC2}" srcId="{C17F7116-511D-4AF6-B597-0A9207EF8E74}" destId="{B1C9877B-A1DA-43D2-9164-D9E31C825810}" srcOrd="1" destOrd="0" parTransId="{7D7827F9-2C5B-45FB-9AE6-F43C1D174B98}" sibTransId="{F263EC3A-10AC-43F4-ABEA-22749A67AF52}"/>
    <dgm:cxn modelId="{96B1BC73-C8DF-4021-9905-C29C0DA896A4}" srcId="{F87D6A1A-0A2B-40F9-86B7-A26AB9CAA00F}" destId="{C17F7116-511D-4AF6-B597-0A9207EF8E74}" srcOrd="1" destOrd="0" parTransId="{D9799374-BC03-490B-B7EF-886A17690E96}" sibTransId="{C937F346-3B2D-42B2-8A64-1A2D327E8ED5}"/>
    <dgm:cxn modelId="{6020BFFA-E0C4-48EE-B95F-145E15476B20}" type="presParOf" srcId="{47C1A192-F406-4125-A7CB-761670D3586C}" destId="{319A738B-80BD-4CB9-A98E-D07DBD31342B}" srcOrd="0" destOrd="0" presId="urn:microsoft.com/office/officeart/2005/8/layout/vList2"/>
    <dgm:cxn modelId="{EB918E44-7F6D-4278-85D3-FD1A78A4B0A6}" type="presParOf" srcId="{47C1A192-F406-4125-A7CB-761670D3586C}" destId="{9049ECAD-A38B-428F-A588-65501BEE6F53}" srcOrd="1"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825212-6A8A-4294-88C7-4F10B3008E04}"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A342ED3-C371-45F1-9944-6A2A38676A4A}">
      <dgm:prSet/>
      <dgm:spPr/>
      <dgm:t>
        <a:bodyPr/>
        <a:lstStyle/>
        <a:p>
          <a:pPr rtl="0"/>
          <a:r>
            <a:rPr lang="en-US"/>
            <a:t>Committed action</a:t>
          </a:r>
          <a:r>
            <a:rPr lang="en-US">
              <a:latin typeface="Corbel"/>
            </a:rPr>
            <a:t> </a:t>
          </a:r>
          <a:endParaRPr lang="en-US"/>
        </a:p>
      </dgm:t>
    </dgm:pt>
    <dgm:pt modelId="{086C4674-29B1-40A5-8EC9-954E987744A7}" type="parTrans" cxnId="{0AAEC52F-2C6F-4EFA-93A8-506A940EECE4}">
      <dgm:prSet/>
      <dgm:spPr/>
      <dgm:t>
        <a:bodyPr/>
        <a:lstStyle/>
        <a:p>
          <a:endParaRPr lang="en-US"/>
        </a:p>
      </dgm:t>
    </dgm:pt>
    <dgm:pt modelId="{BC4BEB1F-BFDC-4E8C-A3BD-B65DCE223ABA}" type="sibTrans" cxnId="{0AAEC52F-2C6F-4EFA-93A8-506A940EECE4}">
      <dgm:prSet/>
      <dgm:spPr/>
      <dgm:t>
        <a:bodyPr/>
        <a:lstStyle/>
        <a:p>
          <a:endParaRPr lang="en-US"/>
        </a:p>
      </dgm:t>
    </dgm:pt>
    <dgm:pt modelId="{9440C382-8610-4B05-8B6E-BD70B76922CE}">
      <dgm:prSet/>
      <dgm:spPr/>
      <dgm:t>
        <a:bodyPr/>
        <a:lstStyle/>
        <a:p>
          <a:r>
            <a:rPr lang="en-US"/>
            <a:t>Accessing accurate information</a:t>
          </a:r>
        </a:p>
      </dgm:t>
    </dgm:pt>
    <dgm:pt modelId="{C29EEC62-0F4E-45DC-933E-951FAAE87362}" type="parTrans" cxnId="{3C3E9416-27B6-4526-A2F8-EBC16C113877}">
      <dgm:prSet/>
      <dgm:spPr/>
      <dgm:t>
        <a:bodyPr/>
        <a:lstStyle/>
        <a:p>
          <a:endParaRPr lang="en-US"/>
        </a:p>
      </dgm:t>
    </dgm:pt>
    <dgm:pt modelId="{AF94DD7D-4F42-4DD1-A055-A5C0010A7E09}" type="sibTrans" cxnId="{3C3E9416-27B6-4526-A2F8-EBC16C113877}">
      <dgm:prSet/>
      <dgm:spPr/>
      <dgm:t>
        <a:bodyPr/>
        <a:lstStyle/>
        <a:p>
          <a:endParaRPr lang="en-US"/>
        </a:p>
      </dgm:t>
    </dgm:pt>
    <dgm:pt modelId="{984E5BBD-3BB8-4A73-A270-73D33C354DB5}">
      <dgm:prSet/>
      <dgm:spPr/>
      <dgm:t>
        <a:bodyPr/>
        <a:lstStyle/>
        <a:p>
          <a:r>
            <a:rPr lang="en-US"/>
            <a:t>Identify risks and benefits</a:t>
          </a:r>
        </a:p>
      </dgm:t>
    </dgm:pt>
    <dgm:pt modelId="{41C90789-89B6-43FA-860C-430D925BE1F6}" type="parTrans" cxnId="{5F806DB3-1BF1-41CC-B28C-50656E39D6CA}">
      <dgm:prSet/>
      <dgm:spPr/>
      <dgm:t>
        <a:bodyPr/>
        <a:lstStyle/>
        <a:p>
          <a:endParaRPr lang="en-US"/>
        </a:p>
      </dgm:t>
    </dgm:pt>
    <dgm:pt modelId="{CCB6602E-E482-4714-8C8B-EA8AB72D2E01}" type="sibTrans" cxnId="{5F806DB3-1BF1-41CC-B28C-50656E39D6CA}">
      <dgm:prSet/>
      <dgm:spPr/>
      <dgm:t>
        <a:bodyPr/>
        <a:lstStyle/>
        <a:p>
          <a:endParaRPr lang="en-US"/>
        </a:p>
      </dgm:t>
    </dgm:pt>
    <dgm:pt modelId="{53F669DA-C031-473A-8B8D-12C8A4BAB108}">
      <dgm:prSet/>
      <dgm:spPr/>
      <dgm:t>
        <a:bodyPr/>
        <a:lstStyle/>
        <a:p>
          <a:r>
            <a:rPr lang="en-US"/>
            <a:t>Having clients do their own research as homework</a:t>
          </a:r>
        </a:p>
      </dgm:t>
    </dgm:pt>
    <dgm:pt modelId="{5241DF1C-2AEE-45C2-8E3A-345C2EBF9D82}" type="parTrans" cxnId="{C87C228A-3C94-404A-907B-6634513479C5}">
      <dgm:prSet/>
      <dgm:spPr/>
      <dgm:t>
        <a:bodyPr/>
        <a:lstStyle/>
        <a:p>
          <a:endParaRPr lang="en-US"/>
        </a:p>
      </dgm:t>
    </dgm:pt>
    <dgm:pt modelId="{45A73C44-78BD-4754-9D9E-342086FADF35}" type="sibTrans" cxnId="{C87C228A-3C94-404A-907B-6634513479C5}">
      <dgm:prSet/>
      <dgm:spPr/>
      <dgm:t>
        <a:bodyPr/>
        <a:lstStyle/>
        <a:p>
          <a:endParaRPr lang="en-US"/>
        </a:p>
      </dgm:t>
    </dgm:pt>
    <dgm:pt modelId="{978A801E-0B0E-455D-A7F8-264767372E3F}">
      <dgm:prSet/>
      <dgm:spPr/>
      <dgm:t>
        <a:bodyPr/>
        <a:lstStyle/>
        <a:p>
          <a:pPr rtl="0"/>
          <a:r>
            <a:rPr lang="en-US"/>
            <a:t>Goals vs values- psychedelics may be just one</a:t>
          </a:r>
          <a:r>
            <a:rPr lang="en-US">
              <a:latin typeface="Corbel"/>
            </a:rPr>
            <a:t> way</a:t>
          </a:r>
          <a:r>
            <a:rPr lang="en-US"/>
            <a:t> to achieve </a:t>
          </a:r>
          <a:r>
            <a:rPr lang="en-US">
              <a:latin typeface="Corbel"/>
            </a:rPr>
            <a:t>goal-</a:t>
          </a:r>
          <a:r>
            <a:rPr lang="en-US"/>
            <a:t> what are others?</a:t>
          </a:r>
        </a:p>
      </dgm:t>
    </dgm:pt>
    <dgm:pt modelId="{930CD653-493E-4004-9DDF-1944C6322C42}" type="parTrans" cxnId="{A43BC560-298A-4A4C-AD25-D70B5AF432A3}">
      <dgm:prSet/>
      <dgm:spPr/>
      <dgm:t>
        <a:bodyPr/>
        <a:lstStyle/>
        <a:p>
          <a:endParaRPr lang="en-US"/>
        </a:p>
      </dgm:t>
    </dgm:pt>
    <dgm:pt modelId="{4D07399A-6D81-4B7D-82CA-C65209EC6F7A}" type="sibTrans" cxnId="{A43BC560-298A-4A4C-AD25-D70B5AF432A3}">
      <dgm:prSet/>
      <dgm:spPr/>
      <dgm:t>
        <a:bodyPr/>
        <a:lstStyle/>
        <a:p>
          <a:endParaRPr lang="en-US"/>
        </a:p>
      </dgm:t>
    </dgm:pt>
    <dgm:pt modelId="{D33147D6-D549-412E-A609-D3251A8AA673}">
      <dgm:prSet/>
      <dgm:spPr/>
      <dgm:t>
        <a:bodyPr/>
        <a:lstStyle/>
        <a:p>
          <a:r>
            <a:rPr lang="en-US"/>
            <a:t>Pragmatism/workability</a:t>
          </a:r>
        </a:p>
      </dgm:t>
    </dgm:pt>
    <dgm:pt modelId="{0D62F906-6745-45CA-8281-2E35B71C82EE}" type="parTrans" cxnId="{DFF87A23-F825-4A94-BBE5-660810225EF9}">
      <dgm:prSet/>
      <dgm:spPr/>
      <dgm:t>
        <a:bodyPr/>
        <a:lstStyle/>
        <a:p>
          <a:endParaRPr lang="en-US"/>
        </a:p>
      </dgm:t>
    </dgm:pt>
    <dgm:pt modelId="{B8A3706B-4350-4D18-99C3-366C8C2615C8}" type="sibTrans" cxnId="{DFF87A23-F825-4A94-BBE5-660810225EF9}">
      <dgm:prSet/>
      <dgm:spPr/>
      <dgm:t>
        <a:bodyPr/>
        <a:lstStyle/>
        <a:p>
          <a:endParaRPr lang="en-US"/>
        </a:p>
      </dgm:t>
    </dgm:pt>
    <dgm:pt modelId="{1200D5B4-99E9-4C66-9DF1-8ACA87DED6A6}">
      <dgm:prSet/>
      <dgm:spPr/>
      <dgm:t>
        <a:bodyPr/>
        <a:lstStyle/>
        <a:p>
          <a:r>
            <a:rPr lang="en-US"/>
            <a:t>Creating helpful expectations</a:t>
          </a:r>
        </a:p>
      </dgm:t>
    </dgm:pt>
    <dgm:pt modelId="{913E744A-AF8E-43E4-A10F-6703F5CE6334}" type="parTrans" cxnId="{D352B613-E2D4-48B1-BF1A-D1CCEE3E0DE2}">
      <dgm:prSet/>
      <dgm:spPr/>
      <dgm:t>
        <a:bodyPr/>
        <a:lstStyle/>
        <a:p>
          <a:endParaRPr lang="en-US"/>
        </a:p>
      </dgm:t>
    </dgm:pt>
    <dgm:pt modelId="{70B513B5-6F5E-4144-8610-A90E96F737E1}" type="sibTrans" cxnId="{D352B613-E2D4-48B1-BF1A-D1CCEE3E0DE2}">
      <dgm:prSet/>
      <dgm:spPr/>
      <dgm:t>
        <a:bodyPr/>
        <a:lstStyle/>
        <a:p>
          <a:endParaRPr lang="en-US"/>
        </a:p>
      </dgm:t>
    </dgm:pt>
    <dgm:pt modelId="{AC2E3C71-D88D-42E6-9F1F-29FB443766A0}" type="pres">
      <dgm:prSet presAssocID="{C1825212-6A8A-4294-88C7-4F10B3008E04}" presName="linear" presStyleCnt="0">
        <dgm:presLayoutVars>
          <dgm:animLvl val="lvl"/>
          <dgm:resizeHandles val="exact"/>
        </dgm:presLayoutVars>
      </dgm:prSet>
      <dgm:spPr/>
      <dgm:t>
        <a:bodyPr/>
        <a:lstStyle/>
        <a:p>
          <a:endParaRPr lang="en-US"/>
        </a:p>
      </dgm:t>
    </dgm:pt>
    <dgm:pt modelId="{2ACD7030-7C3A-4E2C-AA7E-617659FD860E}" type="pres">
      <dgm:prSet presAssocID="{5A342ED3-C371-45F1-9944-6A2A38676A4A}" presName="parentText" presStyleLbl="node1" presStyleIdx="0" presStyleCnt="2">
        <dgm:presLayoutVars>
          <dgm:chMax val="0"/>
          <dgm:bulletEnabled val="1"/>
        </dgm:presLayoutVars>
      </dgm:prSet>
      <dgm:spPr/>
      <dgm:t>
        <a:bodyPr/>
        <a:lstStyle/>
        <a:p>
          <a:endParaRPr lang="en-US"/>
        </a:p>
      </dgm:t>
    </dgm:pt>
    <dgm:pt modelId="{E5CC64B4-E5FC-4248-A365-B5BC9127E533}" type="pres">
      <dgm:prSet presAssocID="{5A342ED3-C371-45F1-9944-6A2A38676A4A}" presName="childText" presStyleLbl="revTx" presStyleIdx="0" presStyleCnt="2">
        <dgm:presLayoutVars>
          <dgm:bulletEnabled val="1"/>
        </dgm:presLayoutVars>
      </dgm:prSet>
      <dgm:spPr/>
      <dgm:t>
        <a:bodyPr/>
        <a:lstStyle/>
        <a:p>
          <a:endParaRPr lang="en-US"/>
        </a:p>
      </dgm:t>
    </dgm:pt>
    <dgm:pt modelId="{B782830A-5654-44EF-8889-2108C52A8258}" type="pres">
      <dgm:prSet presAssocID="{D33147D6-D549-412E-A609-D3251A8AA673}" presName="parentText" presStyleLbl="node1" presStyleIdx="1" presStyleCnt="2">
        <dgm:presLayoutVars>
          <dgm:chMax val="0"/>
          <dgm:bulletEnabled val="1"/>
        </dgm:presLayoutVars>
      </dgm:prSet>
      <dgm:spPr/>
      <dgm:t>
        <a:bodyPr/>
        <a:lstStyle/>
        <a:p>
          <a:endParaRPr lang="en-US"/>
        </a:p>
      </dgm:t>
    </dgm:pt>
    <dgm:pt modelId="{D77BC55B-74CA-4DE4-AB38-D92AB7578A62}" type="pres">
      <dgm:prSet presAssocID="{D33147D6-D549-412E-A609-D3251A8AA673}" presName="childText" presStyleLbl="revTx" presStyleIdx="1" presStyleCnt="2">
        <dgm:presLayoutVars>
          <dgm:bulletEnabled val="1"/>
        </dgm:presLayoutVars>
      </dgm:prSet>
      <dgm:spPr/>
      <dgm:t>
        <a:bodyPr/>
        <a:lstStyle/>
        <a:p>
          <a:endParaRPr lang="en-US"/>
        </a:p>
      </dgm:t>
    </dgm:pt>
  </dgm:ptLst>
  <dgm:cxnLst>
    <dgm:cxn modelId="{DFF87A23-F825-4A94-BBE5-660810225EF9}" srcId="{C1825212-6A8A-4294-88C7-4F10B3008E04}" destId="{D33147D6-D549-412E-A609-D3251A8AA673}" srcOrd="1" destOrd="0" parTransId="{0D62F906-6745-45CA-8281-2E35B71C82EE}" sibTransId="{B8A3706B-4350-4D18-99C3-366C8C2615C8}"/>
    <dgm:cxn modelId="{D352B613-E2D4-48B1-BF1A-D1CCEE3E0DE2}" srcId="{D33147D6-D549-412E-A609-D3251A8AA673}" destId="{1200D5B4-99E9-4C66-9DF1-8ACA87DED6A6}" srcOrd="0" destOrd="0" parTransId="{913E744A-AF8E-43E4-A10F-6703F5CE6334}" sibTransId="{70B513B5-6F5E-4144-8610-A90E96F737E1}"/>
    <dgm:cxn modelId="{8E16E4C0-5A60-42FC-97A0-7573D00D44CF}" type="presOf" srcId="{5A342ED3-C371-45F1-9944-6A2A38676A4A}" destId="{2ACD7030-7C3A-4E2C-AA7E-617659FD860E}" srcOrd="0" destOrd="0" presId="urn:microsoft.com/office/officeart/2005/8/layout/vList2"/>
    <dgm:cxn modelId="{A43BC560-298A-4A4C-AD25-D70B5AF432A3}" srcId="{5A342ED3-C371-45F1-9944-6A2A38676A4A}" destId="{978A801E-0B0E-455D-A7F8-264767372E3F}" srcOrd="2" destOrd="0" parTransId="{930CD653-493E-4004-9DDF-1944C6322C42}" sibTransId="{4D07399A-6D81-4B7D-82CA-C65209EC6F7A}"/>
    <dgm:cxn modelId="{A60373D9-44A9-449A-A747-819DDD67F545}" type="presOf" srcId="{984E5BBD-3BB8-4A73-A270-73D33C354DB5}" destId="{E5CC64B4-E5FC-4248-A365-B5BC9127E533}" srcOrd="0" destOrd="1" presId="urn:microsoft.com/office/officeart/2005/8/layout/vList2"/>
    <dgm:cxn modelId="{0AAEC52F-2C6F-4EFA-93A8-506A940EECE4}" srcId="{C1825212-6A8A-4294-88C7-4F10B3008E04}" destId="{5A342ED3-C371-45F1-9944-6A2A38676A4A}" srcOrd="0" destOrd="0" parTransId="{086C4674-29B1-40A5-8EC9-954E987744A7}" sibTransId="{BC4BEB1F-BFDC-4E8C-A3BD-B65DCE223ABA}"/>
    <dgm:cxn modelId="{3ED2428A-3C63-4E01-96EC-CCBDE4ED30A5}" type="presOf" srcId="{C1825212-6A8A-4294-88C7-4F10B3008E04}" destId="{AC2E3C71-D88D-42E6-9F1F-29FB443766A0}" srcOrd="0" destOrd="0" presId="urn:microsoft.com/office/officeart/2005/8/layout/vList2"/>
    <dgm:cxn modelId="{F894AB34-5E0B-43DC-9D51-B42ED7988146}" type="presOf" srcId="{978A801E-0B0E-455D-A7F8-264767372E3F}" destId="{E5CC64B4-E5FC-4248-A365-B5BC9127E533}" srcOrd="0" destOrd="3" presId="urn:microsoft.com/office/officeart/2005/8/layout/vList2"/>
    <dgm:cxn modelId="{5F806DB3-1BF1-41CC-B28C-50656E39D6CA}" srcId="{9440C382-8610-4B05-8B6E-BD70B76922CE}" destId="{984E5BBD-3BB8-4A73-A270-73D33C354DB5}" srcOrd="0" destOrd="0" parTransId="{41C90789-89B6-43FA-860C-430D925BE1F6}" sibTransId="{CCB6602E-E482-4714-8C8B-EA8AB72D2E01}"/>
    <dgm:cxn modelId="{6FC7F43D-90C5-4565-807A-B938443B40C7}" type="presOf" srcId="{1200D5B4-99E9-4C66-9DF1-8ACA87DED6A6}" destId="{D77BC55B-74CA-4DE4-AB38-D92AB7578A62}" srcOrd="0" destOrd="0" presId="urn:microsoft.com/office/officeart/2005/8/layout/vList2"/>
    <dgm:cxn modelId="{16586F88-D18E-4274-891D-B4149FB857B3}" type="presOf" srcId="{9440C382-8610-4B05-8B6E-BD70B76922CE}" destId="{E5CC64B4-E5FC-4248-A365-B5BC9127E533}" srcOrd="0" destOrd="0" presId="urn:microsoft.com/office/officeart/2005/8/layout/vList2"/>
    <dgm:cxn modelId="{C87C228A-3C94-404A-907B-6634513479C5}" srcId="{5A342ED3-C371-45F1-9944-6A2A38676A4A}" destId="{53F669DA-C031-473A-8B8D-12C8A4BAB108}" srcOrd="1" destOrd="0" parTransId="{5241DF1C-2AEE-45C2-8E3A-345C2EBF9D82}" sibTransId="{45A73C44-78BD-4754-9D9E-342086FADF35}"/>
    <dgm:cxn modelId="{0A7ADC98-7D80-4534-8431-B158755CBDEE}" type="presOf" srcId="{53F669DA-C031-473A-8B8D-12C8A4BAB108}" destId="{E5CC64B4-E5FC-4248-A365-B5BC9127E533}" srcOrd="0" destOrd="2" presId="urn:microsoft.com/office/officeart/2005/8/layout/vList2"/>
    <dgm:cxn modelId="{566F2219-9FA5-4D25-A3AD-C4CBA5B8A614}" type="presOf" srcId="{D33147D6-D549-412E-A609-D3251A8AA673}" destId="{B782830A-5654-44EF-8889-2108C52A8258}" srcOrd="0" destOrd="0" presId="urn:microsoft.com/office/officeart/2005/8/layout/vList2"/>
    <dgm:cxn modelId="{3C3E9416-27B6-4526-A2F8-EBC16C113877}" srcId="{5A342ED3-C371-45F1-9944-6A2A38676A4A}" destId="{9440C382-8610-4B05-8B6E-BD70B76922CE}" srcOrd="0" destOrd="0" parTransId="{C29EEC62-0F4E-45DC-933E-951FAAE87362}" sibTransId="{AF94DD7D-4F42-4DD1-A055-A5C0010A7E09}"/>
    <dgm:cxn modelId="{75FDBADC-51C2-4306-99A4-4CC8FEC4C196}" type="presParOf" srcId="{AC2E3C71-D88D-42E6-9F1F-29FB443766A0}" destId="{2ACD7030-7C3A-4E2C-AA7E-617659FD860E}" srcOrd="0" destOrd="0" presId="urn:microsoft.com/office/officeart/2005/8/layout/vList2"/>
    <dgm:cxn modelId="{180B381A-6200-4E96-A410-DBC178FB62E8}" type="presParOf" srcId="{AC2E3C71-D88D-42E6-9F1F-29FB443766A0}" destId="{E5CC64B4-E5FC-4248-A365-B5BC9127E533}" srcOrd="1" destOrd="0" presId="urn:microsoft.com/office/officeart/2005/8/layout/vList2"/>
    <dgm:cxn modelId="{DF6FAC21-FE04-4EDC-880C-F35DC7D073D5}" type="presParOf" srcId="{AC2E3C71-D88D-42E6-9F1F-29FB443766A0}" destId="{B782830A-5654-44EF-8889-2108C52A8258}" srcOrd="2" destOrd="0" presId="urn:microsoft.com/office/officeart/2005/8/layout/vList2"/>
    <dgm:cxn modelId="{53A0CD4F-F0F9-4FDE-9B40-2A82E81B7E10}" type="presParOf" srcId="{AC2E3C71-D88D-42E6-9F1F-29FB443766A0}" destId="{D77BC55B-74CA-4DE4-AB38-D92AB7578A62}" srcOrd="3"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16C984-780D-43A7-B483-3E9F25012012}"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03C69E16-A473-4DEB-BD90-D592B85F54D6}">
      <dgm:prSet/>
      <dgm:spPr/>
      <dgm:t>
        <a:bodyPr/>
        <a:lstStyle/>
        <a:p>
          <a:pPr rtl="0"/>
          <a:r>
            <a:rPr lang="en-US"/>
            <a:t>Contextualism</a:t>
          </a:r>
          <a:r>
            <a:rPr lang="en-US">
              <a:latin typeface="Corbel"/>
            </a:rPr>
            <a:t> </a:t>
          </a:r>
          <a:endParaRPr lang="en-US"/>
        </a:p>
      </dgm:t>
    </dgm:pt>
    <dgm:pt modelId="{88277332-4C8A-4462-8E57-D626D1412016}" type="parTrans" cxnId="{DAD123BE-ABBA-4DD1-8DAA-CC5B790361C9}">
      <dgm:prSet/>
      <dgm:spPr/>
      <dgm:t>
        <a:bodyPr/>
        <a:lstStyle/>
        <a:p>
          <a:endParaRPr lang="en-US"/>
        </a:p>
      </dgm:t>
    </dgm:pt>
    <dgm:pt modelId="{8C8F181D-687D-4394-9730-5C2AD49CDFEF}" type="sibTrans" cxnId="{DAD123BE-ABBA-4DD1-8DAA-CC5B790361C9}">
      <dgm:prSet/>
      <dgm:spPr/>
      <dgm:t>
        <a:bodyPr/>
        <a:lstStyle/>
        <a:p>
          <a:endParaRPr lang="en-US"/>
        </a:p>
      </dgm:t>
    </dgm:pt>
    <dgm:pt modelId="{39034F12-20D5-446C-95FF-71605B3E0B47}">
      <dgm:prSet/>
      <dgm:spPr/>
      <dgm:t>
        <a:bodyPr/>
        <a:lstStyle/>
        <a:p>
          <a:r>
            <a:rPr lang="en-US"/>
            <a:t>Set and setting</a:t>
          </a:r>
        </a:p>
      </dgm:t>
    </dgm:pt>
    <dgm:pt modelId="{86D19B6C-776F-471D-9348-98491AAC5FD1}" type="parTrans" cxnId="{03FC618C-EBED-4DB5-9BA7-7A4A8681E704}">
      <dgm:prSet/>
      <dgm:spPr/>
      <dgm:t>
        <a:bodyPr/>
        <a:lstStyle/>
        <a:p>
          <a:endParaRPr lang="en-US"/>
        </a:p>
      </dgm:t>
    </dgm:pt>
    <dgm:pt modelId="{82E696A4-8EE9-4C92-B2D9-A647E799A9D4}" type="sibTrans" cxnId="{03FC618C-EBED-4DB5-9BA7-7A4A8681E704}">
      <dgm:prSet/>
      <dgm:spPr/>
      <dgm:t>
        <a:bodyPr/>
        <a:lstStyle/>
        <a:p>
          <a:endParaRPr lang="en-US"/>
        </a:p>
      </dgm:t>
    </dgm:pt>
    <dgm:pt modelId="{893377C6-05FB-4AD0-A4AC-7198A2EB8EFE}">
      <dgm:prSet/>
      <dgm:spPr/>
      <dgm:t>
        <a:bodyPr/>
        <a:lstStyle/>
        <a:p>
          <a:r>
            <a:rPr lang="en-US"/>
            <a:t>Safety </a:t>
          </a:r>
          <a:r>
            <a:rPr lang="en-US">
              <a:latin typeface="Corbel"/>
            </a:rPr>
            <a:t>planning</a:t>
          </a:r>
          <a:endParaRPr lang="en-US"/>
        </a:p>
      </dgm:t>
    </dgm:pt>
    <dgm:pt modelId="{11ED9C29-F41A-4A14-99AF-031515D535FD}" type="parTrans" cxnId="{EFB0DF8B-871B-463F-892F-C8BF794E68CF}">
      <dgm:prSet/>
      <dgm:spPr/>
      <dgm:t>
        <a:bodyPr/>
        <a:lstStyle/>
        <a:p>
          <a:endParaRPr lang="en-US"/>
        </a:p>
      </dgm:t>
    </dgm:pt>
    <dgm:pt modelId="{99DB29DB-6649-479B-9B94-441D2C8FDF22}" type="sibTrans" cxnId="{EFB0DF8B-871B-463F-892F-C8BF794E68CF}">
      <dgm:prSet/>
      <dgm:spPr/>
      <dgm:t>
        <a:bodyPr/>
        <a:lstStyle/>
        <a:p>
          <a:endParaRPr lang="en-US"/>
        </a:p>
      </dgm:t>
    </dgm:pt>
    <dgm:pt modelId="{C6EFA110-E8BF-4979-907C-1530DFBD259E}">
      <dgm:prSet/>
      <dgm:spPr/>
      <dgm:t>
        <a:bodyPr/>
        <a:lstStyle/>
        <a:p>
          <a:r>
            <a:rPr lang="en-US"/>
            <a:t>Drug kits</a:t>
          </a:r>
        </a:p>
      </dgm:t>
    </dgm:pt>
    <dgm:pt modelId="{F9A702AA-5D47-4E9F-9731-390C2FC34655}" type="parTrans" cxnId="{22E037B7-E4A0-4305-A592-5B2C4C2FC9DF}">
      <dgm:prSet/>
      <dgm:spPr/>
      <dgm:t>
        <a:bodyPr/>
        <a:lstStyle/>
        <a:p>
          <a:endParaRPr lang="en-US"/>
        </a:p>
      </dgm:t>
    </dgm:pt>
    <dgm:pt modelId="{7F448593-EFA4-4A9B-80CD-D1628D250C82}" type="sibTrans" cxnId="{22E037B7-E4A0-4305-A592-5B2C4C2FC9DF}">
      <dgm:prSet/>
      <dgm:spPr/>
      <dgm:t>
        <a:bodyPr/>
        <a:lstStyle/>
        <a:p>
          <a:endParaRPr lang="en-US"/>
        </a:p>
      </dgm:t>
    </dgm:pt>
    <dgm:pt modelId="{87FE4E28-632A-4540-AA2D-456952742001}">
      <dgm:prSet/>
      <dgm:spPr/>
      <dgm:t>
        <a:bodyPr/>
        <a:lstStyle/>
        <a:p>
          <a:r>
            <a:rPr lang="en-US"/>
            <a:t>Emergency contacts</a:t>
          </a:r>
        </a:p>
      </dgm:t>
    </dgm:pt>
    <dgm:pt modelId="{70C76E98-8C3E-4E70-AC99-C1ACBD3E097D}" type="parTrans" cxnId="{F5A44361-71B2-4039-9FBD-50CF8077CB56}">
      <dgm:prSet/>
      <dgm:spPr/>
      <dgm:t>
        <a:bodyPr/>
        <a:lstStyle/>
        <a:p>
          <a:endParaRPr lang="en-US"/>
        </a:p>
      </dgm:t>
    </dgm:pt>
    <dgm:pt modelId="{9933EB7E-EBD1-449D-AF18-BCEC2BD16BFC}" type="sibTrans" cxnId="{F5A44361-71B2-4039-9FBD-50CF8077CB56}">
      <dgm:prSet/>
      <dgm:spPr/>
      <dgm:t>
        <a:bodyPr/>
        <a:lstStyle/>
        <a:p>
          <a:endParaRPr lang="en-US"/>
        </a:p>
      </dgm:t>
    </dgm:pt>
    <dgm:pt modelId="{C97D1B31-E741-4D4A-95D0-E6981B31AED8}">
      <dgm:prSet/>
      <dgm:spPr/>
      <dgm:t>
        <a:bodyPr/>
        <a:lstStyle/>
        <a:p>
          <a:pPr rtl="0"/>
          <a:r>
            <a:rPr lang="en-US"/>
            <a:t>Psychedelics Involve preparation </a:t>
          </a:r>
          <a:r>
            <a:rPr lang="en-US">
              <a:latin typeface="Corbel"/>
            </a:rPr>
            <a:t>and integration</a:t>
          </a:r>
          <a:endParaRPr lang="en-US"/>
        </a:p>
      </dgm:t>
    </dgm:pt>
    <dgm:pt modelId="{820EFCD5-DE53-4DE0-8ECE-B865D1173655}" type="parTrans" cxnId="{DFE88A0B-0267-4F53-BE5E-DE65EA1868CC}">
      <dgm:prSet/>
      <dgm:spPr/>
      <dgm:t>
        <a:bodyPr/>
        <a:lstStyle/>
        <a:p>
          <a:endParaRPr lang="en-US"/>
        </a:p>
      </dgm:t>
    </dgm:pt>
    <dgm:pt modelId="{1DB0E600-B604-4F91-980F-078D13D16A02}" type="sibTrans" cxnId="{DFE88A0B-0267-4F53-BE5E-DE65EA1868CC}">
      <dgm:prSet/>
      <dgm:spPr/>
      <dgm:t>
        <a:bodyPr/>
        <a:lstStyle/>
        <a:p>
          <a:endParaRPr lang="en-US"/>
        </a:p>
      </dgm:t>
    </dgm:pt>
    <dgm:pt modelId="{4536B8CD-C06B-4C70-AE47-3EA4CAD68086}">
      <dgm:prSet/>
      <dgm:spPr/>
      <dgm:t>
        <a:bodyPr/>
        <a:lstStyle/>
        <a:p>
          <a:pPr rtl="0"/>
          <a:r>
            <a:rPr lang="en-US">
              <a:latin typeface="Corbel"/>
            </a:rPr>
            <a:t> </a:t>
          </a:r>
          <a:r>
            <a:rPr lang="en-US"/>
            <a:t>Having a guide or sitter</a:t>
          </a:r>
        </a:p>
      </dgm:t>
    </dgm:pt>
    <dgm:pt modelId="{4BD8E45F-6EFB-47B5-945D-38A0571C1AD7}" type="parTrans" cxnId="{54D367D7-EE19-4FCC-A654-2EB792244336}">
      <dgm:prSet/>
      <dgm:spPr/>
      <dgm:t>
        <a:bodyPr/>
        <a:lstStyle/>
        <a:p>
          <a:endParaRPr lang="en-US"/>
        </a:p>
      </dgm:t>
    </dgm:pt>
    <dgm:pt modelId="{C5E40E35-EF23-4D72-B9C4-32300D94320D}" type="sibTrans" cxnId="{54D367D7-EE19-4FCC-A654-2EB792244336}">
      <dgm:prSet/>
      <dgm:spPr/>
      <dgm:t>
        <a:bodyPr/>
        <a:lstStyle/>
        <a:p>
          <a:endParaRPr lang="en-US"/>
        </a:p>
      </dgm:t>
    </dgm:pt>
    <dgm:pt modelId="{0D52D3D4-B1A9-4901-854E-A2A50C62E18F}">
      <dgm:prSet/>
      <dgm:spPr/>
      <dgm:t>
        <a:bodyPr/>
        <a:lstStyle/>
        <a:p>
          <a:r>
            <a:rPr lang="en-US"/>
            <a:t>Naïve view: this is the drug and it’s effect</a:t>
          </a:r>
        </a:p>
      </dgm:t>
    </dgm:pt>
    <dgm:pt modelId="{DEB9C011-F954-4CE5-B0CD-FAC728D1A60B}" type="parTrans" cxnId="{80CA22EF-2E19-479D-A9E9-A36DB0214B5E}">
      <dgm:prSet/>
      <dgm:spPr/>
      <dgm:t>
        <a:bodyPr/>
        <a:lstStyle/>
        <a:p>
          <a:endParaRPr lang="en-US"/>
        </a:p>
      </dgm:t>
    </dgm:pt>
    <dgm:pt modelId="{C3E847FF-20C4-4FEB-A0B8-0B28DD0B4C52}" type="sibTrans" cxnId="{80CA22EF-2E19-479D-A9E9-A36DB0214B5E}">
      <dgm:prSet/>
      <dgm:spPr/>
      <dgm:t>
        <a:bodyPr/>
        <a:lstStyle/>
        <a:p>
          <a:endParaRPr lang="en-US"/>
        </a:p>
      </dgm:t>
    </dgm:pt>
    <dgm:pt modelId="{4055EB84-57E3-48BD-8E45-A39D0942B357}">
      <dgm:prSet/>
      <dgm:spPr/>
      <dgm:t>
        <a:bodyPr/>
        <a:lstStyle/>
        <a:p>
          <a:r>
            <a:rPr lang="en-US"/>
            <a:t>Contextual view: any event is effected by its context</a:t>
          </a:r>
        </a:p>
      </dgm:t>
    </dgm:pt>
    <dgm:pt modelId="{20141E55-EEA1-457E-8CF9-6E14F0F59B64}" type="parTrans" cxnId="{A1685156-1812-4461-BABC-1E34C11151AA}">
      <dgm:prSet/>
      <dgm:spPr/>
      <dgm:t>
        <a:bodyPr/>
        <a:lstStyle/>
        <a:p>
          <a:endParaRPr lang="en-US"/>
        </a:p>
      </dgm:t>
    </dgm:pt>
    <dgm:pt modelId="{93AA6059-83FA-4891-9A85-1F473FD32187}" type="sibTrans" cxnId="{A1685156-1812-4461-BABC-1E34C11151AA}">
      <dgm:prSet/>
      <dgm:spPr/>
      <dgm:t>
        <a:bodyPr/>
        <a:lstStyle/>
        <a:p>
          <a:endParaRPr lang="en-US"/>
        </a:p>
      </dgm:t>
    </dgm:pt>
    <dgm:pt modelId="{695EA771-85C7-48B5-9956-96A66089996C}">
      <dgm:prSet/>
      <dgm:spPr/>
      <dgm:t>
        <a:bodyPr/>
        <a:lstStyle/>
        <a:p>
          <a:r>
            <a:rPr lang="en-US"/>
            <a:t>wedding metaphor</a:t>
          </a:r>
        </a:p>
      </dgm:t>
    </dgm:pt>
    <dgm:pt modelId="{DB38B87E-972E-4726-B9F8-869876ABF540}" type="sibTrans" cxnId="{C958D52E-3AD6-4AB2-A085-1C0B0224F127}">
      <dgm:prSet/>
      <dgm:spPr/>
      <dgm:t>
        <a:bodyPr/>
        <a:lstStyle/>
        <a:p>
          <a:endParaRPr lang="en-US"/>
        </a:p>
      </dgm:t>
    </dgm:pt>
    <dgm:pt modelId="{A0057322-0CDB-4B1D-B547-A6387F3FB8D9}" type="parTrans" cxnId="{C958D52E-3AD6-4AB2-A085-1C0B0224F127}">
      <dgm:prSet/>
      <dgm:spPr/>
      <dgm:t>
        <a:bodyPr/>
        <a:lstStyle/>
        <a:p>
          <a:endParaRPr lang="en-US"/>
        </a:p>
      </dgm:t>
    </dgm:pt>
    <dgm:pt modelId="{FA3F3031-3D49-4DC1-86E3-D99606D64300}" type="pres">
      <dgm:prSet presAssocID="{C716C984-780D-43A7-B483-3E9F25012012}" presName="linear" presStyleCnt="0">
        <dgm:presLayoutVars>
          <dgm:animLvl val="lvl"/>
          <dgm:resizeHandles val="exact"/>
        </dgm:presLayoutVars>
      </dgm:prSet>
      <dgm:spPr/>
      <dgm:t>
        <a:bodyPr/>
        <a:lstStyle/>
        <a:p>
          <a:endParaRPr lang="en-US"/>
        </a:p>
      </dgm:t>
    </dgm:pt>
    <dgm:pt modelId="{58141C39-08AA-472F-B4E8-63C06DA949C1}" type="pres">
      <dgm:prSet presAssocID="{03C69E16-A473-4DEB-BD90-D592B85F54D6}" presName="parentText" presStyleLbl="node1" presStyleIdx="0" presStyleCnt="1">
        <dgm:presLayoutVars>
          <dgm:chMax val="0"/>
          <dgm:bulletEnabled val="1"/>
        </dgm:presLayoutVars>
      </dgm:prSet>
      <dgm:spPr/>
      <dgm:t>
        <a:bodyPr/>
        <a:lstStyle/>
        <a:p>
          <a:endParaRPr lang="en-US"/>
        </a:p>
      </dgm:t>
    </dgm:pt>
    <dgm:pt modelId="{D6CF9563-620A-4AB2-A6AD-FEE61CC12BDF}" type="pres">
      <dgm:prSet presAssocID="{03C69E16-A473-4DEB-BD90-D592B85F54D6}" presName="childText" presStyleLbl="revTx" presStyleIdx="0" presStyleCnt="1">
        <dgm:presLayoutVars>
          <dgm:bulletEnabled val="1"/>
        </dgm:presLayoutVars>
      </dgm:prSet>
      <dgm:spPr/>
      <dgm:t>
        <a:bodyPr/>
        <a:lstStyle/>
        <a:p>
          <a:endParaRPr lang="en-US"/>
        </a:p>
      </dgm:t>
    </dgm:pt>
  </dgm:ptLst>
  <dgm:cxnLst>
    <dgm:cxn modelId="{A1685156-1812-4461-BABC-1E34C11151AA}" srcId="{39034F12-20D5-446C-95FF-71605B3E0B47}" destId="{4055EB84-57E3-48BD-8E45-A39D0942B357}" srcOrd="1" destOrd="0" parTransId="{20141E55-EEA1-457E-8CF9-6E14F0F59B64}" sibTransId="{93AA6059-83FA-4891-9A85-1F473FD32187}"/>
    <dgm:cxn modelId="{20103282-0BBD-436A-8704-5960DF181653}" type="presOf" srcId="{893377C6-05FB-4AD0-A4AC-7198A2EB8EFE}" destId="{D6CF9563-620A-4AB2-A6AD-FEE61CC12BDF}" srcOrd="0" destOrd="6" presId="urn:microsoft.com/office/officeart/2005/8/layout/vList2"/>
    <dgm:cxn modelId="{8AE0295D-32DB-47E2-8D5C-4A1C363D7FA9}" type="presOf" srcId="{C6EFA110-E8BF-4979-907C-1530DFBD259E}" destId="{D6CF9563-620A-4AB2-A6AD-FEE61CC12BDF}" srcOrd="0" destOrd="7" presId="urn:microsoft.com/office/officeart/2005/8/layout/vList2"/>
    <dgm:cxn modelId="{DFE88A0B-0267-4F53-BE5E-DE65EA1868CC}" srcId="{39034F12-20D5-446C-95FF-71605B3E0B47}" destId="{C97D1B31-E741-4D4A-95D0-E6981B31AED8}" srcOrd="2" destOrd="0" parTransId="{820EFCD5-DE53-4DE0-8ECE-B865D1173655}" sibTransId="{1DB0E600-B604-4F91-980F-078D13D16A02}"/>
    <dgm:cxn modelId="{80CA22EF-2E19-479D-A9E9-A36DB0214B5E}" srcId="{39034F12-20D5-446C-95FF-71605B3E0B47}" destId="{0D52D3D4-B1A9-4901-854E-A2A50C62E18F}" srcOrd="0" destOrd="0" parTransId="{DEB9C011-F954-4CE5-B0CD-FAC728D1A60B}" sibTransId="{C3E847FF-20C4-4FEB-A0B8-0B28DD0B4C52}"/>
    <dgm:cxn modelId="{C958D52E-3AD6-4AB2-A085-1C0B0224F127}" srcId="{39034F12-20D5-446C-95FF-71605B3E0B47}" destId="{695EA771-85C7-48B5-9956-96A66089996C}" srcOrd="3" destOrd="0" parTransId="{A0057322-0CDB-4B1D-B547-A6387F3FB8D9}" sibTransId="{DB38B87E-972E-4726-B9F8-869876ABF540}"/>
    <dgm:cxn modelId="{47A6D1C8-986A-4652-BA12-63584969D550}" type="presOf" srcId="{0D52D3D4-B1A9-4901-854E-A2A50C62E18F}" destId="{D6CF9563-620A-4AB2-A6AD-FEE61CC12BDF}" srcOrd="0" destOrd="1" presId="urn:microsoft.com/office/officeart/2005/8/layout/vList2"/>
    <dgm:cxn modelId="{1F15909F-C1E7-46D7-9327-572581A65CFB}" type="presOf" srcId="{4055EB84-57E3-48BD-8E45-A39D0942B357}" destId="{D6CF9563-620A-4AB2-A6AD-FEE61CC12BDF}" srcOrd="0" destOrd="2" presId="urn:microsoft.com/office/officeart/2005/8/layout/vList2"/>
    <dgm:cxn modelId="{B49D8E04-8486-4A94-83B9-58183CD12B5D}" type="presOf" srcId="{C716C984-780D-43A7-B483-3E9F25012012}" destId="{FA3F3031-3D49-4DC1-86E3-D99606D64300}" srcOrd="0" destOrd="0" presId="urn:microsoft.com/office/officeart/2005/8/layout/vList2"/>
    <dgm:cxn modelId="{DAD123BE-ABBA-4DD1-8DAA-CC5B790361C9}" srcId="{C716C984-780D-43A7-B483-3E9F25012012}" destId="{03C69E16-A473-4DEB-BD90-D592B85F54D6}" srcOrd="0" destOrd="0" parTransId="{88277332-4C8A-4462-8E57-D626D1412016}" sibTransId="{8C8F181D-687D-4394-9730-5C2AD49CDFEF}"/>
    <dgm:cxn modelId="{EFB0DF8B-871B-463F-892F-C8BF794E68CF}" srcId="{03C69E16-A473-4DEB-BD90-D592B85F54D6}" destId="{893377C6-05FB-4AD0-A4AC-7198A2EB8EFE}" srcOrd="2" destOrd="0" parTransId="{11ED9C29-F41A-4A14-99AF-031515D535FD}" sibTransId="{99DB29DB-6649-479B-9B94-441D2C8FDF22}"/>
    <dgm:cxn modelId="{F830FBCF-9912-44D7-892F-45BDE174D720}" type="presOf" srcId="{87FE4E28-632A-4540-AA2D-456952742001}" destId="{D6CF9563-620A-4AB2-A6AD-FEE61CC12BDF}" srcOrd="0" destOrd="8" presId="urn:microsoft.com/office/officeart/2005/8/layout/vList2"/>
    <dgm:cxn modelId="{22E037B7-E4A0-4305-A592-5B2C4C2FC9DF}" srcId="{893377C6-05FB-4AD0-A4AC-7198A2EB8EFE}" destId="{C6EFA110-E8BF-4979-907C-1530DFBD259E}" srcOrd="0" destOrd="0" parTransId="{F9A702AA-5D47-4E9F-9731-390C2FC34655}" sibTransId="{7F448593-EFA4-4A9B-80CD-D1628D250C82}"/>
    <dgm:cxn modelId="{F5A44361-71B2-4039-9FBD-50CF8077CB56}" srcId="{893377C6-05FB-4AD0-A4AC-7198A2EB8EFE}" destId="{87FE4E28-632A-4540-AA2D-456952742001}" srcOrd="1" destOrd="0" parTransId="{70C76E98-8C3E-4E70-AC99-C1ACBD3E097D}" sibTransId="{9933EB7E-EBD1-449D-AF18-BCEC2BD16BFC}"/>
    <dgm:cxn modelId="{8301DF0C-DAE8-4D6A-B259-5B4844F688DE}" type="presOf" srcId="{39034F12-20D5-446C-95FF-71605B3E0B47}" destId="{D6CF9563-620A-4AB2-A6AD-FEE61CC12BDF}" srcOrd="0" destOrd="0" presId="urn:microsoft.com/office/officeart/2005/8/layout/vList2"/>
    <dgm:cxn modelId="{D23CE7F5-1FEE-46EA-9080-F8D857C7BDEC}" type="presOf" srcId="{C97D1B31-E741-4D4A-95D0-E6981B31AED8}" destId="{D6CF9563-620A-4AB2-A6AD-FEE61CC12BDF}" srcOrd="0" destOrd="3" presId="urn:microsoft.com/office/officeart/2005/8/layout/vList2"/>
    <dgm:cxn modelId="{DFE7BB1C-FEFC-4B80-8C41-03B9FA91ADE2}" type="presOf" srcId="{695EA771-85C7-48B5-9956-96A66089996C}" destId="{D6CF9563-620A-4AB2-A6AD-FEE61CC12BDF}" srcOrd="0" destOrd="4" presId="urn:microsoft.com/office/officeart/2005/8/layout/vList2"/>
    <dgm:cxn modelId="{31D5D51A-225A-4842-9C3F-1D5C0ADDD67D}" type="presOf" srcId="{03C69E16-A473-4DEB-BD90-D592B85F54D6}" destId="{58141C39-08AA-472F-B4E8-63C06DA949C1}" srcOrd="0" destOrd="0" presId="urn:microsoft.com/office/officeart/2005/8/layout/vList2"/>
    <dgm:cxn modelId="{03FC618C-EBED-4DB5-9BA7-7A4A8681E704}" srcId="{03C69E16-A473-4DEB-BD90-D592B85F54D6}" destId="{39034F12-20D5-446C-95FF-71605B3E0B47}" srcOrd="0" destOrd="0" parTransId="{86D19B6C-776F-471D-9348-98491AAC5FD1}" sibTransId="{82E696A4-8EE9-4C92-B2D9-A647E799A9D4}"/>
    <dgm:cxn modelId="{54D367D7-EE19-4FCC-A654-2EB792244336}" srcId="{03C69E16-A473-4DEB-BD90-D592B85F54D6}" destId="{4536B8CD-C06B-4C70-AE47-3EA4CAD68086}" srcOrd="1" destOrd="0" parTransId="{4BD8E45F-6EFB-47B5-945D-38A0571C1AD7}" sibTransId="{C5E40E35-EF23-4D72-B9C4-32300D94320D}"/>
    <dgm:cxn modelId="{2AE83FDE-E637-48FA-88CA-916F16B87807}" type="presOf" srcId="{4536B8CD-C06B-4C70-AE47-3EA4CAD68086}" destId="{D6CF9563-620A-4AB2-A6AD-FEE61CC12BDF}" srcOrd="0" destOrd="5" presId="urn:microsoft.com/office/officeart/2005/8/layout/vList2"/>
    <dgm:cxn modelId="{FA7C5574-B53B-4B55-93FF-F89CD31377FB}" type="presParOf" srcId="{FA3F3031-3D49-4DC1-86E3-D99606D64300}" destId="{58141C39-08AA-472F-B4E8-63C06DA949C1}" srcOrd="0" destOrd="0" presId="urn:microsoft.com/office/officeart/2005/8/layout/vList2"/>
    <dgm:cxn modelId="{5D45BDCF-3650-4A43-AFBF-EE64D5615242}" type="presParOf" srcId="{FA3F3031-3D49-4DC1-86E3-D99606D64300}" destId="{D6CF9563-620A-4AB2-A6AD-FEE61CC12BDF}"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16C984-780D-43A7-B483-3E9F25012012}" type="doc">
      <dgm:prSet loTypeId="urn:microsoft.com/office/officeart/2005/8/layout/vList2" loCatId="list" qsTypeId="urn:microsoft.com/office/officeart/2005/8/quickstyle/3d2#2" qsCatId="3D" csTypeId="urn:microsoft.com/office/officeart/2005/8/colors/colorful2" csCatId="colorful" phldr="1"/>
      <dgm:spPr/>
      <dgm:t>
        <a:bodyPr/>
        <a:lstStyle/>
        <a:p>
          <a:endParaRPr lang="en-US"/>
        </a:p>
      </dgm:t>
    </dgm:pt>
    <dgm:pt modelId="{46061277-0ED0-4631-9F1E-B3A34F3D6061}">
      <dgm:prSet/>
      <dgm:spPr/>
      <dgm:t>
        <a:bodyPr/>
        <a:lstStyle/>
        <a:p>
          <a:r>
            <a:rPr lang="en-US"/>
            <a:t>Present-moment awareness</a:t>
          </a:r>
          <a:endParaRPr lang="en-US" b="0" i="0" u="none" strike="noStrike" cap="none" baseline="0" noProof="0">
            <a:solidFill>
              <a:srgbClr val="010000"/>
            </a:solidFill>
            <a:latin typeface="Corbel"/>
          </a:endParaRPr>
        </a:p>
      </dgm:t>
    </dgm:pt>
    <dgm:pt modelId="{B77A9324-D936-4685-9FBC-502B3D411666}" type="parTrans" cxnId="{C217D5BD-40AA-4954-A059-4774CBE8904C}">
      <dgm:prSet/>
      <dgm:spPr/>
      <dgm:t>
        <a:bodyPr/>
        <a:lstStyle/>
        <a:p>
          <a:endParaRPr lang="en-US"/>
        </a:p>
      </dgm:t>
    </dgm:pt>
    <dgm:pt modelId="{6852DBBA-11A2-49FC-9750-C662E1303F4A}" type="sibTrans" cxnId="{C217D5BD-40AA-4954-A059-4774CBE8904C}">
      <dgm:prSet/>
      <dgm:spPr/>
      <dgm:t>
        <a:bodyPr/>
        <a:lstStyle/>
        <a:p>
          <a:endParaRPr lang="en-US"/>
        </a:p>
      </dgm:t>
    </dgm:pt>
    <dgm:pt modelId="{C6FEF78D-3F5B-487F-8E70-01578164D452}">
      <dgm:prSet/>
      <dgm:spPr/>
      <dgm:t>
        <a:bodyPr/>
        <a:lstStyle/>
        <a:p>
          <a:r>
            <a:rPr lang="en-US"/>
            <a:t>Building mindfulness skills </a:t>
          </a:r>
        </a:p>
      </dgm:t>
    </dgm:pt>
    <dgm:pt modelId="{F2B865B4-9B0D-43E6-9A30-476429A1837D}" type="parTrans" cxnId="{E9DD072C-05E7-4A30-96B7-00E447B34314}">
      <dgm:prSet/>
      <dgm:spPr/>
      <dgm:t>
        <a:bodyPr/>
        <a:lstStyle/>
        <a:p>
          <a:endParaRPr lang="en-US"/>
        </a:p>
      </dgm:t>
    </dgm:pt>
    <dgm:pt modelId="{848C8938-23DB-434D-A0EC-28782C8B823E}" type="sibTrans" cxnId="{E9DD072C-05E7-4A30-96B7-00E447B34314}">
      <dgm:prSet/>
      <dgm:spPr/>
      <dgm:t>
        <a:bodyPr/>
        <a:lstStyle/>
        <a:p>
          <a:endParaRPr lang="en-US"/>
        </a:p>
      </dgm:t>
    </dgm:pt>
    <dgm:pt modelId="{190BB288-FAF8-4AA0-B610-A04E0E271269}">
      <dgm:prSet/>
      <dgm:spPr/>
      <dgm:t>
        <a:bodyPr/>
        <a:lstStyle/>
        <a:p>
          <a:r>
            <a:rPr lang="en-US"/>
            <a:t>Meditation experience enhances psilocybin's benefits and reduces dysphoric components (</a:t>
          </a:r>
          <a:r>
            <a:rPr lang="en-US" err="1"/>
            <a:t>Smigelski</a:t>
          </a:r>
          <a:r>
            <a:rPr lang="en-US"/>
            <a:t>, et al, 2019)</a:t>
          </a:r>
        </a:p>
      </dgm:t>
    </dgm:pt>
    <dgm:pt modelId="{AD98F826-D4A7-4420-96FE-777351E47C25}" type="parTrans" cxnId="{FA6BD276-7FD8-4958-9815-D73C6D364853}">
      <dgm:prSet/>
      <dgm:spPr/>
      <dgm:t>
        <a:bodyPr/>
        <a:lstStyle/>
        <a:p>
          <a:endParaRPr lang="en-US"/>
        </a:p>
      </dgm:t>
    </dgm:pt>
    <dgm:pt modelId="{E0AC05C2-1036-451B-8190-117DA967B37D}" type="sibTrans" cxnId="{FA6BD276-7FD8-4958-9815-D73C6D364853}">
      <dgm:prSet/>
      <dgm:spPr/>
      <dgm:t>
        <a:bodyPr/>
        <a:lstStyle/>
        <a:p>
          <a:endParaRPr lang="en-US"/>
        </a:p>
      </dgm:t>
    </dgm:pt>
    <dgm:pt modelId="{86E5E8A5-CAC9-4ED0-A3BC-12E6F35F18D9}">
      <dgm:prSet/>
      <dgm:spPr/>
      <dgm:t>
        <a:bodyPr/>
        <a:lstStyle/>
        <a:p>
          <a:r>
            <a:rPr lang="en-US"/>
            <a:t>Surrender to the experience</a:t>
          </a:r>
        </a:p>
      </dgm:t>
    </dgm:pt>
    <dgm:pt modelId="{8979B1C9-CCFE-4005-8D75-93509688F4FE}" type="parTrans" cxnId="{682CE553-ECC1-489B-AC2D-9A5570B909A1}">
      <dgm:prSet/>
      <dgm:spPr/>
      <dgm:t>
        <a:bodyPr/>
        <a:lstStyle/>
        <a:p>
          <a:endParaRPr lang="en-US"/>
        </a:p>
      </dgm:t>
    </dgm:pt>
    <dgm:pt modelId="{37CC7218-6E28-4526-A1EB-6C3121F2AD74}" type="sibTrans" cxnId="{682CE553-ECC1-489B-AC2D-9A5570B909A1}">
      <dgm:prSet/>
      <dgm:spPr/>
      <dgm:t>
        <a:bodyPr/>
        <a:lstStyle/>
        <a:p>
          <a:endParaRPr lang="en-US"/>
        </a:p>
      </dgm:t>
    </dgm:pt>
    <dgm:pt modelId="{53B632EA-6B2F-4E4D-8AD9-D9BC6C59A1BE}">
      <dgm:prSet phldr="0"/>
      <dgm:spPr/>
      <dgm:t>
        <a:bodyPr/>
        <a:lstStyle/>
        <a:p>
          <a:pPr rtl="0"/>
          <a:r>
            <a:rPr lang="en-US">
              <a:latin typeface="Corbel"/>
            </a:rPr>
            <a:t>Acceptance, Flexibility</a:t>
          </a:r>
          <a:endParaRPr lang="en-US"/>
        </a:p>
      </dgm:t>
    </dgm:pt>
    <dgm:pt modelId="{AC2CCD01-A549-4AE4-9DA9-61C4F6666E49}" type="sibTrans" cxnId="{7D9B68E4-3D59-4046-AA88-5EADC97F945F}">
      <dgm:prSet/>
      <dgm:spPr/>
      <dgm:t>
        <a:bodyPr/>
        <a:lstStyle/>
        <a:p>
          <a:endParaRPr lang="en-US"/>
        </a:p>
      </dgm:t>
    </dgm:pt>
    <dgm:pt modelId="{5633ABFE-F2E9-48D9-8C70-D17C8E105613}" type="parTrans" cxnId="{7D9B68E4-3D59-4046-AA88-5EADC97F945F}">
      <dgm:prSet/>
      <dgm:spPr/>
      <dgm:t>
        <a:bodyPr/>
        <a:lstStyle/>
        <a:p>
          <a:endParaRPr lang="en-US"/>
        </a:p>
      </dgm:t>
    </dgm:pt>
    <dgm:pt modelId="{B7DAD6DD-F941-4F87-8403-BACD3AB7FFEA}">
      <dgm:prSet phldr="0"/>
      <dgm:spPr/>
      <dgm:t>
        <a:bodyPr/>
        <a:lstStyle/>
        <a:p>
          <a:pPr rtl="0"/>
          <a:r>
            <a:rPr lang="en-US">
              <a:latin typeface="Corbel"/>
            </a:rPr>
            <a:t>ACE Model: Accept Connect Embody (Watts &amp; Luoma, 2020)</a:t>
          </a:r>
        </a:p>
      </dgm:t>
    </dgm:pt>
    <dgm:pt modelId="{A39E8CD4-AF64-4A61-9901-114E43528AAF}" type="parTrans" cxnId="{93FA84A8-02AD-4860-996E-8867509DC01D}">
      <dgm:prSet/>
      <dgm:spPr/>
    </dgm:pt>
    <dgm:pt modelId="{BD65C72C-95E2-4585-85C2-CE5A45942684}" type="sibTrans" cxnId="{93FA84A8-02AD-4860-996E-8867509DC01D}">
      <dgm:prSet/>
      <dgm:spPr/>
    </dgm:pt>
    <dgm:pt modelId="{47E95308-7D2D-4B1A-B41C-EAA9122D3760}">
      <dgm:prSet phldr="0"/>
      <dgm:spPr/>
      <dgm:t>
        <a:bodyPr/>
        <a:lstStyle/>
        <a:p>
          <a:pPr rtl="0"/>
          <a:r>
            <a:rPr lang="en-US">
              <a:latin typeface="Corbel"/>
            </a:rPr>
            <a:t>Accept: Let go, sense, feel</a:t>
          </a:r>
        </a:p>
      </dgm:t>
    </dgm:pt>
    <dgm:pt modelId="{842D8821-FCB5-4E9D-8277-F167B350B04B}" type="parTrans" cxnId="{6969D420-912C-463A-AFF9-5991F907DD4F}">
      <dgm:prSet/>
      <dgm:spPr/>
    </dgm:pt>
    <dgm:pt modelId="{DFD3E311-7732-4D5D-B3B5-7D8F7061CEA8}" type="sibTrans" cxnId="{6969D420-912C-463A-AFF9-5991F907DD4F}">
      <dgm:prSet/>
      <dgm:spPr/>
    </dgm:pt>
    <dgm:pt modelId="{9DC778ED-2D9D-432B-ABC5-907B16091791}">
      <dgm:prSet phldr="0"/>
      <dgm:spPr/>
      <dgm:t>
        <a:bodyPr/>
        <a:lstStyle/>
        <a:p>
          <a:pPr rtl="0"/>
          <a:r>
            <a:rPr lang="en-US">
              <a:latin typeface="Corbel"/>
            </a:rPr>
            <a:t>Being open to new insights</a:t>
          </a:r>
        </a:p>
      </dgm:t>
    </dgm:pt>
    <dgm:pt modelId="{225C7A87-0A6F-44A9-A541-45A62CAB8A41}" type="parTrans" cxnId="{DB2FA58F-E62E-4118-9E27-D06C2D9BA818}">
      <dgm:prSet/>
      <dgm:spPr/>
    </dgm:pt>
    <dgm:pt modelId="{09172084-FF1B-4DD3-A04F-9D6D840F9824}" type="sibTrans" cxnId="{DB2FA58F-E62E-4118-9E27-D06C2D9BA818}">
      <dgm:prSet/>
      <dgm:spPr/>
    </dgm:pt>
    <dgm:pt modelId="{8FEB6462-8AE5-406F-AD66-81B445B4332D}" type="pres">
      <dgm:prSet presAssocID="{C716C984-780D-43A7-B483-3E9F25012012}" presName="linear" presStyleCnt="0">
        <dgm:presLayoutVars>
          <dgm:animLvl val="lvl"/>
          <dgm:resizeHandles val="exact"/>
        </dgm:presLayoutVars>
      </dgm:prSet>
      <dgm:spPr/>
      <dgm:t>
        <a:bodyPr/>
        <a:lstStyle/>
        <a:p>
          <a:endParaRPr lang="en-US"/>
        </a:p>
      </dgm:t>
    </dgm:pt>
    <dgm:pt modelId="{0194C5EF-82D8-4FE5-A23D-A87D06F40A24}" type="pres">
      <dgm:prSet presAssocID="{46061277-0ED0-4631-9F1E-B3A34F3D6061}" presName="parentText" presStyleLbl="node1" presStyleIdx="0" presStyleCnt="2">
        <dgm:presLayoutVars>
          <dgm:chMax val="0"/>
          <dgm:bulletEnabled val="1"/>
        </dgm:presLayoutVars>
      </dgm:prSet>
      <dgm:spPr/>
      <dgm:t>
        <a:bodyPr/>
        <a:lstStyle/>
        <a:p>
          <a:endParaRPr lang="en-US"/>
        </a:p>
      </dgm:t>
    </dgm:pt>
    <dgm:pt modelId="{9EC2605E-3329-47F5-8FFD-67B02A8C242E}" type="pres">
      <dgm:prSet presAssocID="{46061277-0ED0-4631-9F1E-B3A34F3D6061}" presName="childText" presStyleLbl="revTx" presStyleIdx="0" presStyleCnt="2">
        <dgm:presLayoutVars>
          <dgm:bulletEnabled val="1"/>
        </dgm:presLayoutVars>
      </dgm:prSet>
      <dgm:spPr/>
      <dgm:t>
        <a:bodyPr/>
        <a:lstStyle/>
        <a:p>
          <a:endParaRPr lang="en-US"/>
        </a:p>
      </dgm:t>
    </dgm:pt>
    <dgm:pt modelId="{F4E09446-4DBA-4F89-B4BE-1F122ADC2872}" type="pres">
      <dgm:prSet presAssocID="{53B632EA-6B2F-4E4D-8AD9-D9BC6C59A1BE}" presName="parentText" presStyleLbl="node1" presStyleIdx="1" presStyleCnt="2">
        <dgm:presLayoutVars>
          <dgm:chMax val="0"/>
          <dgm:bulletEnabled val="1"/>
        </dgm:presLayoutVars>
      </dgm:prSet>
      <dgm:spPr/>
      <dgm:t>
        <a:bodyPr/>
        <a:lstStyle/>
        <a:p>
          <a:endParaRPr lang="en-US"/>
        </a:p>
      </dgm:t>
    </dgm:pt>
    <dgm:pt modelId="{4A2C2184-D1B5-456B-BD3A-FF62FC51308C}" type="pres">
      <dgm:prSet presAssocID="{53B632EA-6B2F-4E4D-8AD9-D9BC6C59A1BE}" presName="childText" presStyleLbl="revTx" presStyleIdx="1" presStyleCnt="2">
        <dgm:presLayoutVars>
          <dgm:bulletEnabled val="1"/>
        </dgm:presLayoutVars>
      </dgm:prSet>
      <dgm:spPr/>
      <dgm:t>
        <a:bodyPr/>
        <a:lstStyle/>
        <a:p>
          <a:endParaRPr lang="en-US"/>
        </a:p>
      </dgm:t>
    </dgm:pt>
  </dgm:ptLst>
  <dgm:cxnLst>
    <dgm:cxn modelId="{EF9E6B0F-93E0-4C12-8A02-D490715882D9}" type="presOf" srcId="{47E95308-7D2D-4B1A-B41C-EAA9122D3760}" destId="{4A2C2184-D1B5-456B-BD3A-FF62FC51308C}" srcOrd="0" destOrd="1" presId="urn:microsoft.com/office/officeart/2005/8/layout/vList2"/>
    <dgm:cxn modelId="{FBE9DD3B-7D83-4039-820F-BBCCBF65121A}" type="presOf" srcId="{46061277-0ED0-4631-9F1E-B3A34F3D6061}" destId="{0194C5EF-82D8-4FE5-A23D-A87D06F40A24}" srcOrd="0" destOrd="0" presId="urn:microsoft.com/office/officeart/2005/8/layout/vList2"/>
    <dgm:cxn modelId="{DB2FA58F-E62E-4118-9E27-D06C2D9BA818}" srcId="{53B632EA-6B2F-4E4D-8AD9-D9BC6C59A1BE}" destId="{9DC778ED-2D9D-432B-ABC5-907B16091791}" srcOrd="2" destOrd="0" parTransId="{225C7A87-0A6F-44A9-A541-45A62CAB8A41}" sibTransId="{09172084-FF1B-4DD3-A04F-9D6D840F9824}"/>
    <dgm:cxn modelId="{6969D420-912C-463A-AFF9-5991F907DD4F}" srcId="{B7DAD6DD-F941-4F87-8403-BACD3AB7FFEA}" destId="{47E95308-7D2D-4B1A-B41C-EAA9122D3760}" srcOrd="0" destOrd="0" parTransId="{842D8821-FCB5-4E9D-8277-F167B350B04B}" sibTransId="{DFD3E311-7732-4D5D-B3B5-7D8F7061CEA8}"/>
    <dgm:cxn modelId="{7521202F-12A8-4A35-AE92-516A43D061E0}" type="presOf" srcId="{B7DAD6DD-F941-4F87-8403-BACD3AB7FFEA}" destId="{4A2C2184-D1B5-456B-BD3A-FF62FC51308C}" srcOrd="0" destOrd="0" presId="urn:microsoft.com/office/officeart/2005/8/layout/vList2"/>
    <dgm:cxn modelId="{2DFDADBE-9C48-4DBA-A575-23ED1103805A}" type="presOf" srcId="{86E5E8A5-CAC9-4ED0-A3BC-12E6F35F18D9}" destId="{4A2C2184-D1B5-456B-BD3A-FF62FC51308C}" srcOrd="0" destOrd="2" presId="urn:microsoft.com/office/officeart/2005/8/layout/vList2"/>
    <dgm:cxn modelId="{AE6D2B60-A4FD-45C7-B7E4-E8FA92B2139E}" type="presOf" srcId="{9DC778ED-2D9D-432B-ABC5-907B16091791}" destId="{4A2C2184-D1B5-456B-BD3A-FF62FC51308C}" srcOrd="0" destOrd="3" presId="urn:microsoft.com/office/officeart/2005/8/layout/vList2"/>
    <dgm:cxn modelId="{ED06D353-24AC-45F2-9F47-A63E3A176D97}" type="presOf" srcId="{C716C984-780D-43A7-B483-3E9F25012012}" destId="{8FEB6462-8AE5-406F-AD66-81B445B4332D}" srcOrd="0" destOrd="0" presId="urn:microsoft.com/office/officeart/2005/8/layout/vList2"/>
    <dgm:cxn modelId="{C217D5BD-40AA-4954-A059-4774CBE8904C}" srcId="{C716C984-780D-43A7-B483-3E9F25012012}" destId="{46061277-0ED0-4631-9F1E-B3A34F3D6061}" srcOrd="0" destOrd="0" parTransId="{B77A9324-D936-4685-9FBC-502B3D411666}" sibTransId="{6852DBBA-11A2-49FC-9750-C662E1303F4A}"/>
    <dgm:cxn modelId="{682CE553-ECC1-489B-AC2D-9A5570B909A1}" srcId="{53B632EA-6B2F-4E4D-8AD9-D9BC6C59A1BE}" destId="{86E5E8A5-CAC9-4ED0-A3BC-12E6F35F18D9}" srcOrd="1" destOrd="0" parTransId="{8979B1C9-CCFE-4005-8D75-93509688F4FE}" sibTransId="{37CC7218-6E28-4526-A1EB-6C3121F2AD74}"/>
    <dgm:cxn modelId="{E9DD072C-05E7-4A30-96B7-00E447B34314}" srcId="{46061277-0ED0-4631-9F1E-B3A34F3D6061}" destId="{C6FEF78D-3F5B-487F-8E70-01578164D452}" srcOrd="0" destOrd="0" parTransId="{F2B865B4-9B0D-43E6-9A30-476429A1837D}" sibTransId="{848C8938-23DB-434D-A0EC-28782C8B823E}"/>
    <dgm:cxn modelId="{5DFBDE0C-97F1-4774-A461-C0944ED73344}" type="presOf" srcId="{190BB288-FAF8-4AA0-B610-A04E0E271269}" destId="{9EC2605E-3329-47F5-8FFD-67B02A8C242E}" srcOrd="0" destOrd="1" presId="urn:microsoft.com/office/officeart/2005/8/layout/vList2"/>
    <dgm:cxn modelId="{7D9B68E4-3D59-4046-AA88-5EADC97F945F}" srcId="{C716C984-780D-43A7-B483-3E9F25012012}" destId="{53B632EA-6B2F-4E4D-8AD9-D9BC6C59A1BE}" srcOrd="1" destOrd="0" parTransId="{5633ABFE-F2E9-48D9-8C70-D17C8E105613}" sibTransId="{AC2CCD01-A549-4AE4-9DA9-61C4F6666E49}"/>
    <dgm:cxn modelId="{FA6BD276-7FD8-4958-9815-D73C6D364853}" srcId="{C6FEF78D-3F5B-487F-8E70-01578164D452}" destId="{190BB288-FAF8-4AA0-B610-A04E0E271269}" srcOrd="0" destOrd="0" parTransId="{AD98F826-D4A7-4420-96FE-777351E47C25}" sibTransId="{E0AC05C2-1036-451B-8190-117DA967B37D}"/>
    <dgm:cxn modelId="{70A5711A-4B9E-487D-9D2E-AFE0E90E1892}" type="presOf" srcId="{C6FEF78D-3F5B-487F-8E70-01578164D452}" destId="{9EC2605E-3329-47F5-8FFD-67B02A8C242E}" srcOrd="0" destOrd="0" presId="urn:microsoft.com/office/officeart/2005/8/layout/vList2"/>
    <dgm:cxn modelId="{93FA84A8-02AD-4860-996E-8867509DC01D}" srcId="{53B632EA-6B2F-4E4D-8AD9-D9BC6C59A1BE}" destId="{B7DAD6DD-F941-4F87-8403-BACD3AB7FFEA}" srcOrd="0" destOrd="0" parTransId="{A39E8CD4-AF64-4A61-9901-114E43528AAF}" sibTransId="{BD65C72C-95E2-4585-85C2-CE5A45942684}"/>
    <dgm:cxn modelId="{790D494C-7846-4404-BE39-207F86865691}" type="presOf" srcId="{53B632EA-6B2F-4E4D-8AD9-D9BC6C59A1BE}" destId="{F4E09446-4DBA-4F89-B4BE-1F122ADC2872}" srcOrd="0" destOrd="0" presId="urn:microsoft.com/office/officeart/2005/8/layout/vList2"/>
    <dgm:cxn modelId="{64170D6E-9C1E-4B99-8C49-647804509070}" type="presParOf" srcId="{8FEB6462-8AE5-406F-AD66-81B445B4332D}" destId="{0194C5EF-82D8-4FE5-A23D-A87D06F40A24}" srcOrd="0" destOrd="0" presId="urn:microsoft.com/office/officeart/2005/8/layout/vList2"/>
    <dgm:cxn modelId="{BBCFFB5F-3E58-4FE1-B54B-06864414B595}" type="presParOf" srcId="{8FEB6462-8AE5-406F-AD66-81B445B4332D}" destId="{9EC2605E-3329-47F5-8FFD-67B02A8C242E}" srcOrd="1" destOrd="0" presId="urn:microsoft.com/office/officeart/2005/8/layout/vList2"/>
    <dgm:cxn modelId="{FDCD12A5-FFDF-499E-A8A2-AA289890341F}" type="presParOf" srcId="{8FEB6462-8AE5-406F-AD66-81B445B4332D}" destId="{F4E09446-4DBA-4F89-B4BE-1F122ADC2872}" srcOrd="2" destOrd="0" presId="urn:microsoft.com/office/officeart/2005/8/layout/vList2"/>
    <dgm:cxn modelId="{B391885C-ABD9-474E-8FA8-5B65D522F418}" type="presParOf" srcId="{8FEB6462-8AE5-406F-AD66-81B445B4332D}" destId="{4A2C2184-D1B5-456B-BD3A-FF62FC51308C}"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454E96-FF3D-4D83-B3A6-5E959AC600AD}" type="doc">
      <dgm:prSet loTypeId="urn:microsoft.com/office/officeart/2005/8/layout/default#1" loCatId="list" qsTypeId="urn:microsoft.com/office/officeart/2005/8/quickstyle/simple5" qsCatId="simple" csTypeId="urn:microsoft.com/office/officeart/2005/8/colors/colorful2" csCatId="colorful" phldr="1"/>
      <dgm:spPr/>
      <dgm:t>
        <a:bodyPr/>
        <a:lstStyle/>
        <a:p>
          <a:endParaRPr lang="en-US"/>
        </a:p>
      </dgm:t>
    </dgm:pt>
    <dgm:pt modelId="{29E3C91F-A067-47F8-A886-B2B7D5CE22EC}">
      <dgm:prSet/>
      <dgm:spPr/>
      <dgm:t>
        <a:bodyPr/>
        <a:lstStyle/>
        <a:p>
          <a:r>
            <a:rPr lang="en-US" b="1" dirty="0">
              <a:solidFill>
                <a:schemeClr val="bg1">
                  <a:lumMod val="75000"/>
                  <a:lumOff val="25000"/>
                </a:schemeClr>
              </a:solidFill>
            </a:rPr>
            <a:t>Flexibility</a:t>
          </a:r>
          <a:r>
            <a:rPr lang="en-US" dirty="0">
              <a:solidFill>
                <a:schemeClr val="bg1">
                  <a:lumMod val="75000"/>
                  <a:lumOff val="25000"/>
                </a:schemeClr>
              </a:solidFill>
            </a:rPr>
            <a:t> (cognitive and emotional)</a:t>
          </a:r>
        </a:p>
      </dgm:t>
    </dgm:pt>
    <dgm:pt modelId="{D96D15CB-FF07-4B69-8D7A-A6B9A1808F18}" type="parTrans" cxnId="{D5A78D52-A16A-43B5-89B6-E0CB676551C6}">
      <dgm:prSet/>
      <dgm:spPr/>
      <dgm:t>
        <a:bodyPr/>
        <a:lstStyle/>
        <a:p>
          <a:endParaRPr lang="en-US"/>
        </a:p>
      </dgm:t>
    </dgm:pt>
    <dgm:pt modelId="{75E934AA-24EB-4604-B2C3-7F65F78A3BA6}" type="sibTrans" cxnId="{D5A78D52-A16A-43B5-89B6-E0CB676551C6}">
      <dgm:prSet/>
      <dgm:spPr/>
      <dgm:t>
        <a:bodyPr/>
        <a:lstStyle/>
        <a:p>
          <a:endParaRPr lang="en-US"/>
        </a:p>
      </dgm:t>
    </dgm:pt>
    <dgm:pt modelId="{18EE5A1C-CE4F-464B-82A0-F023B6965CA5}">
      <dgm:prSet/>
      <dgm:spPr/>
      <dgm:t>
        <a:bodyPr/>
        <a:lstStyle/>
        <a:p>
          <a:r>
            <a:rPr lang="en-US" dirty="0">
              <a:solidFill>
                <a:schemeClr val="bg1">
                  <a:lumMod val="75000"/>
                  <a:lumOff val="25000"/>
                </a:schemeClr>
              </a:solidFill>
            </a:rPr>
            <a:t>Cultivation of curiosity</a:t>
          </a:r>
        </a:p>
      </dgm:t>
    </dgm:pt>
    <dgm:pt modelId="{D98BEF57-4DC9-4963-A89D-682AA1ED82BF}" type="parTrans" cxnId="{C742DCA3-DDEA-49D1-8675-E13826D48D96}">
      <dgm:prSet/>
      <dgm:spPr/>
      <dgm:t>
        <a:bodyPr/>
        <a:lstStyle/>
        <a:p>
          <a:endParaRPr lang="en-US"/>
        </a:p>
      </dgm:t>
    </dgm:pt>
    <dgm:pt modelId="{11A4580A-FE88-4654-8562-6D60A975794E}" type="sibTrans" cxnId="{C742DCA3-DDEA-49D1-8675-E13826D48D96}">
      <dgm:prSet/>
      <dgm:spPr/>
      <dgm:t>
        <a:bodyPr/>
        <a:lstStyle/>
        <a:p>
          <a:endParaRPr lang="en-US"/>
        </a:p>
      </dgm:t>
    </dgm:pt>
    <dgm:pt modelId="{ADFC6D73-9798-407E-82FE-91DCBC4EBA26}">
      <dgm:prSet/>
      <dgm:spPr/>
      <dgm:t>
        <a:bodyPr/>
        <a:lstStyle/>
        <a:p>
          <a:pPr rtl="0"/>
          <a:r>
            <a:rPr lang="en-US" dirty="0">
              <a:solidFill>
                <a:schemeClr val="bg1">
                  <a:lumMod val="75000"/>
                  <a:lumOff val="25000"/>
                </a:schemeClr>
              </a:solidFill>
            </a:rPr>
            <a:t>Strengthen observing mind</a:t>
          </a:r>
          <a:r>
            <a:rPr lang="en-US" dirty="0">
              <a:solidFill>
                <a:schemeClr val="bg1">
                  <a:lumMod val="75000"/>
                  <a:lumOff val="25000"/>
                </a:schemeClr>
              </a:solidFill>
              <a:latin typeface="Corbel"/>
            </a:rPr>
            <a:t> (</a:t>
          </a:r>
          <a:r>
            <a:rPr lang="en-US" b="1" dirty="0">
              <a:solidFill>
                <a:schemeClr val="bg1">
                  <a:lumMod val="75000"/>
                  <a:lumOff val="25000"/>
                </a:schemeClr>
              </a:solidFill>
              <a:latin typeface="Corbel"/>
            </a:rPr>
            <a:t>self as context</a:t>
          </a:r>
          <a:r>
            <a:rPr lang="en-US" dirty="0">
              <a:latin typeface="Corbel"/>
            </a:rPr>
            <a:t>)</a:t>
          </a:r>
          <a:endParaRPr lang="en-US" dirty="0"/>
        </a:p>
      </dgm:t>
    </dgm:pt>
    <dgm:pt modelId="{4FB59C4A-1EDA-4C38-BCDC-0F8154FE2094}" type="parTrans" cxnId="{58F1721A-42A4-4469-8106-7B4C0AD3DDE2}">
      <dgm:prSet/>
      <dgm:spPr/>
      <dgm:t>
        <a:bodyPr/>
        <a:lstStyle/>
        <a:p>
          <a:endParaRPr lang="en-US"/>
        </a:p>
      </dgm:t>
    </dgm:pt>
    <dgm:pt modelId="{4FEF97A2-C0FE-4A56-A36A-BEECC8B384E1}" type="sibTrans" cxnId="{58F1721A-42A4-4469-8106-7B4C0AD3DDE2}">
      <dgm:prSet/>
      <dgm:spPr/>
      <dgm:t>
        <a:bodyPr/>
        <a:lstStyle/>
        <a:p>
          <a:endParaRPr lang="en-US"/>
        </a:p>
      </dgm:t>
    </dgm:pt>
    <dgm:pt modelId="{73A3BCBE-8276-47BB-B436-6FBF06579278}">
      <dgm:prSet/>
      <dgm:spPr/>
      <dgm:t>
        <a:bodyPr/>
        <a:lstStyle/>
        <a:p>
          <a:r>
            <a:rPr lang="en-US" dirty="0">
              <a:solidFill>
                <a:schemeClr val="bg1">
                  <a:lumMod val="75000"/>
                  <a:lumOff val="25000"/>
                </a:schemeClr>
              </a:solidFill>
            </a:rPr>
            <a:t>Ongoing experience of spaciousness of mind (</a:t>
          </a:r>
          <a:r>
            <a:rPr lang="en-US" b="1" dirty="0">
              <a:solidFill>
                <a:schemeClr val="bg1">
                  <a:lumMod val="75000"/>
                  <a:lumOff val="25000"/>
                </a:schemeClr>
              </a:solidFill>
            </a:rPr>
            <a:t>cognitive </a:t>
          </a:r>
          <a:r>
            <a:rPr lang="en-US" b="1" dirty="0" err="1">
              <a:solidFill>
                <a:schemeClr val="bg1">
                  <a:lumMod val="75000"/>
                  <a:lumOff val="25000"/>
                </a:schemeClr>
              </a:solidFill>
            </a:rPr>
            <a:t>defusion</a:t>
          </a:r>
          <a:r>
            <a:rPr lang="en-US" b="0" dirty="0">
              <a:solidFill>
                <a:schemeClr val="bg1">
                  <a:lumMod val="75000"/>
                  <a:lumOff val="25000"/>
                </a:schemeClr>
              </a:solidFill>
            </a:rPr>
            <a:t>)</a:t>
          </a:r>
          <a:endParaRPr lang="en-US" dirty="0">
            <a:solidFill>
              <a:schemeClr val="bg1">
                <a:lumMod val="75000"/>
                <a:lumOff val="25000"/>
              </a:schemeClr>
            </a:solidFill>
          </a:endParaRPr>
        </a:p>
      </dgm:t>
    </dgm:pt>
    <dgm:pt modelId="{4067A160-3AE0-499C-B867-03CD2642B8EC}" type="parTrans" cxnId="{9CF6837B-25E7-4763-ADB0-18100242D98E}">
      <dgm:prSet/>
      <dgm:spPr/>
      <dgm:t>
        <a:bodyPr/>
        <a:lstStyle/>
        <a:p>
          <a:endParaRPr lang="en-US"/>
        </a:p>
      </dgm:t>
    </dgm:pt>
    <dgm:pt modelId="{98BBFC77-DF76-443D-98FF-8FD5504D27BF}" type="sibTrans" cxnId="{9CF6837B-25E7-4763-ADB0-18100242D98E}">
      <dgm:prSet/>
      <dgm:spPr/>
      <dgm:t>
        <a:bodyPr/>
        <a:lstStyle/>
        <a:p>
          <a:endParaRPr lang="en-US"/>
        </a:p>
      </dgm:t>
    </dgm:pt>
    <dgm:pt modelId="{F6E93BFD-3702-4F52-8396-3A8B499B6E6F}">
      <dgm:prSet/>
      <dgm:spPr/>
      <dgm:t>
        <a:bodyPr/>
        <a:lstStyle/>
        <a:p>
          <a:r>
            <a:rPr lang="en-US" b="1" dirty="0">
              <a:solidFill>
                <a:schemeClr val="bg1">
                  <a:lumMod val="75000"/>
                  <a:lumOff val="25000"/>
                </a:schemeClr>
              </a:solidFill>
            </a:rPr>
            <a:t>Compassion</a:t>
          </a:r>
          <a:r>
            <a:rPr lang="en-US" dirty="0">
              <a:solidFill>
                <a:schemeClr val="bg1">
                  <a:lumMod val="75000"/>
                  <a:lumOff val="25000"/>
                </a:schemeClr>
              </a:solidFill>
            </a:rPr>
            <a:t> (self and others)</a:t>
          </a:r>
        </a:p>
      </dgm:t>
    </dgm:pt>
    <dgm:pt modelId="{70264F70-E62A-4187-8855-0F3A8489F045}" type="parTrans" cxnId="{757272E0-F05B-481C-AC14-BF5592B110B9}">
      <dgm:prSet/>
      <dgm:spPr/>
      <dgm:t>
        <a:bodyPr/>
        <a:lstStyle/>
        <a:p>
          <a:endParaRPr lang="en-US"/>
        </a:p>
      </dgm:t>
    </dgm:pt>
    <dgm:pt modelId="{361E7530-5A25-434E-96EA-140F34CD03F7}" type="sibTrans" cxnId="{757272E0-F05B-481C-AC14-BF5592B110B9}">
      <dgm:prSet/>
      <dgm:spPr/>
      <dgm:t>
        <a:bodyPr/>
        <a:lstStyle/>
        <a:p>
          <a:endParaRPr lang="en-US"/>
        </a:p>
      </dgm:t>
    </dgm:pt>
    <dgm:pt modelId="{8FC05D90-C0CD-4274-AFC8-6F5EC97CA5CD}">
      <dgm:prSet/>
      <dgm:spPr/>
      <dgm:t>
        <a:bodyPr/>
        <a:lstStyle/>
        <a:p>
          <a:pPr rtl="0"/>
          <a:r>
            <a:rPr lang="en-US" dirty="0">
              <a:solidFill>
                <a:schemeClr val="bg1">
                  <a:lumMod val="75000"/>
                  <a:lumOff val="25000"/>
                </a:schemeClr>
              </a:solidFill>
              <a:latin typeface="Corbel"/>
            </a:rPr>
            <a:t>Improved interpersonal relationships; Love (self and other)</a:t>
          </a:r>
          <a:endParaRPr lang="en-US" dirty="0">
            <a:solidFill>
              <a:schemeClr val="bg1">
                <a:lumMod val="75000"/>
                <a:lumOff val="25000"/>
              </a:schemeClr>
            </a:solidFill>
          </a:endParaRPr>
        </a:p>
      </dgm:t>
    </dgm:pt>
    <dgm:pt modelId="{560E2CB7-180D-4B3E-8D92-4503C1946159}" type="parTrans" cxnId="{89748552-1605-4080-BB58-25AE218CEE0F}">
      <dgm:prSet/>
      <dgm:spPr/>
      <dgm:t>
        <a:bodyPr/>
        <a:lstStyle/>
        <a:p>
          <a:endParaRPr lang="en-US"/>
        </a:p>
      </dgm:t>
    </dgm:pt>
    <dgm:pt modelId="{914A30D8-66D7-4299-A0F0-9BAA923D2267}" type="sibTrans" cxnId="{89748552-1605-4080-BB58-25AE218CEE0F}">
      <dgm:prSet/>
      <dgm:spPr/>
      <dgm:t>
        <a:bodyPr/>
        <a:lstStyle/>
        <a:p>
          <a:endParaRPr lang="en-US"/>
        </a:p>
      </dgm:t>
    </dgm:pt>
    <dgm:pt modelId="{36D3C30F-2B06-41DA-8831-087F292983E5}">
      <dgm:prSet/>
      <dgm:spPr/>
      <dgm:t>
        <a:bodyPr/>
        <a:lstStyle/>
        <a:p>
          <a:r>
            <a:rPr lang="en-US" dirty="0">
              <a:solidFill>
                <a:schemeClr val="bg1">
                  <a:lumMod val="75000"/>
                  <a:lumOff val="25000"/>
                </a:schemeClr>
              </a:solidFill>
            </a:rPr>
            <a:t>Flourishing/enhanced well being (</a:t>
          </a:r>
          <a:r>
            <a:rPr lang="en-US" b="1" dirty="0">
              <a:solidFill>
                <a:schemeClr val="bg1">
                  <a:lumMod val="75000"/>
                  <a:lumOff val="25000"/>
                </a:schemeClr>
              </a:solidFill>
            </a:rPr>
            <a:t>valued living</a:t>
          </a:r>
          <a:r>
            <a:rPr lang="en-US" dirty="0">
              <a:solidFill>
                <a:schemeClr val="bg1">
                  <a:lumMod val="75000"/>
                  <a:lumOff val="25000"/>
                </a:schemeClr>
              </a:solidFill>
            </a:rPr>
            <a:t>)</a:t>
          </a:r>
        </a:p>
      </dgm:t>
    </dgm:pt>
    <dgm:pt modelId="{8B598CAB-9685-4D2D-86B6-87362D0517DB}" type="parTrans" cxnId="{75265F8E-284F-40BD-80E4-BAA47D4EE090}">
      <dgm:prSet/>
      <dgm:spPr/>
      <dgm:t>
        <a:bodyPr/>
        <a:lstStyle/>
        <a:p>
          <a:endParaRPr lang="en-US"/>
        </a:p>
      </dgm:t>
    </dgm:pt>
    <dgm:pt modelId="{06729FF2-4889-4DAF-8AE6-7DCDFAA6993F}" type="sibTrans" cxnId="{75265F8E-284F-40BD-80E4-BAA47D4EE090}">
      <dgm:prSet/>
      <dgm:spPr/>
      <dgm:t>
        <a:bodyPr/>
        <a:lstStyle/>
        <a:p>
          <a:endParaRPr lang="en-US"/>
        </a:p>
      </dgm:t>
    </dgm:pt>
    <dgm:pt modelId="{79308C3A-DC59-42D1-9D37-DB63A0C082F0}">
      <dgm:prSet/>
      <dgm:spPr/>
      <dgm:t>
        <a:bodyPr/>
        <a:lstStyle/>
        <a:p>
          <a:r>
            <a:rPr lang="en-US" dirty="0">
              <a:solidFill>
                <a:schemeClr val="bg1">
                  <a:lumMod val="75000"/>
                  <a:lumOff val="25000"/>
                </a:schemeClr>
              </a:solidFill>
            </a:rPr>
            <a:t>Restoration of dignity/self-respect/integrity</a:t>
          </a:r>
        </a:p>
      </dgm:t>
    </dgm:pt>
    <dgm:pt modelId="{54B28E3E-CF6F-418F-B253-84982B71E4E4}" type="parTrans" cxnId="{E11A649D-437A-4CC5-A24D-6FA8AEB00167}">
      <dgm:prSet/>
      <dgm:spPr/>
      <dgm:t>
        <a:bodyPr/>
        <a:lstStyle/>
        <a:p>
          <a:endParaRPr lang="en-US"/>
        </a:p>
      </dgm:t>
    </dgm:pt>
    <dgm:pt modelId="{AF38ACAB-D139-4534-8D0D-8E6F76865D35}" type="sibTrans" cxnId="{E11A649D-437A-4CC5-A24D-6FA8AEB00167}">
      <dgm:prSet/>
      <dgm:spPr/>
      <dgm:t>
        <a:bodyPr/>
        <a:lstStyle/>
        <a:p>
          <a:endParaRPr lang="en-US"/>
        </a:p>
      </dgm:t>
    </dgm:pt>
    <dgm:pt modelId="{2EFBBB24-B47A-4271-B13B-B9D663CE4041}">
      <dgm:prSet/>
      <dgm:spPr/>
      <dgm:t>
        <a:bodyPr/>
        <a:lstStyle/>
        <a:p>
          <a:r>
            <a:rPr lang="en-US" dirty="0">
              <a:solidFill>
                <a:schemeClr val="bg1">
                  <a:lumMod val="75000"/>
                  <a:lumOff val="25000"/>
                </a:schemeClr>
              </a:solidFill>
            </a:rPr>
            <a:t>Meaning/purpose/new behaviors (</a:t>
          </a:r>
          <a:r>
            <a:rPr lang="en-US" b="1" dirty="0">
              <a:solidFill>
                <a:schemeClr val="bg1">
                  <a:lumMod val="75000"/>
                  <a:lumOff val="25000"/>
                </a:schemeClr>
              </a:solidFill>
            </a:rPr>
            <a:t>committed</a:t>
          </a:r>
          <a:r>
            <a:rPr lang="en-US" dirty="0">
              <a:solidFill>
                <a:schemeClr val="bg1">
                  <a:lumMod val="75000"/>
                  <a:lumOff val="25000"/>
                </a:schemeClr>
              </a:solidFill>
            </a:rPr>
            <a:t> </a:t>
          </a:r>
          <a:r>
            <a:rPr lang="en-US" b="1" dirty="0">
              <a:solidFill>
                <a:schemeClr val="bg1">
                  <a:lumMod val="75000"/>
                  <a:lumOff val="25000"/>
                </a:schemeClr>
              </a:solidFill>
            </a:rPr>
            <a:t>action</a:t>
          </a:r>
          <a:r>
            <a:rPr lang="en-US" dirty="0">
              <a:solidFill>
                <a:schemeClr val="bg1">
                  <a:lumMod val="75000"/>
                  <a:lumOff val="25000"/>
                </a:schemeClr>
              </a:solidFill>
            </a:rPr>
            <a:t>)</a:t>
          </a:r>
        </a:p>
      </dgm:t>
    </dgm:pt>
    <dgm:pt modelId="{8D1E3436-6307-44BD-AC11-D008E3F2C01D}" type="parTrans" cxnId="{851A7301-B351-4328-AFF9-E13074F638CE}">
      <dgm:prSet/>
      <dgm:spPr/>
      <dgm:t>
        <a:bodyPr/>
        <a:lstStyle/>
        <a:p>
          <a:endParaRPr lang="en-US"/>
        </a:p>
      </dgm:t>
    </dgm:pt>
    <dgm:pt modelId="{2C5D7EEB-CC91-4F96-9C4F-83E0925B4BF5}" type="sibTrans" cxnId="{851A7301-B351-4328-AFF9-E13074F638CE}">
      <dgm:prSet/>
      <dgm:spPr/>
      <dgm:t>
        <a:bodyPr/>
        <a:lstStyle/>
        <a:p>
          <a:endParaRPr lang="en-US"/>
        </a:p>
      </dgm:t>
    </dgm:pt>
    <dgm:pt modelId="{8666AD34-BB23-4E8F-A777-37E14593507B}">
      <dgm:prSet phldr="0"/>
      <dgm:spPr/>
      <dgm:t>
        <a:bodyPr/>
        <a:lstStyle/>
        <a:p>
          <a:pPr rtl="0"/>
          <a:r>
            <a:rPr lang="en-US" dirty="0">
              <a:solidFill>
                <a:schemeClr val="bg1">
                  <a:lumMod val="75000"/>
                  <a:lumOff val="25000"/>
                </a:schemeClr>
              </a:solidFill>
              <a:latin typeface="Corbel"/>
            </a:rPr>
            <a:t>Increased creativity; improved problem-solving</a:t>
          </a:r>
        </a:p>
      </dgm:t>
    </dgm:pt>
    <dgm:pt modelId="{003D363C-2A31-4924-870E-E0A5E048462D}" type="parTrans" cxnId="{2CFD6DB5-753D-48CE-B512-D6AABC3D6C07}">
      <dgm:prSet/>
      <dgm:spPr/>
      <dgm:t>
        <a:bodyPr/>
        <a:lstStyle/>
        <a:p>
          <a:endParaRPr lang="en-US"/>
        </a:p>
      </dgm:t>
    </dgm:pt>
    <dgm:pt modelId="{4D56085A-DA74-4799-ADE1-958818DBA798}" type="sibTrans" cxnId="{2CFD6DB5-753D-48CE-B512-D6AABC3D6C07}">
      <dgm:prSet/>
      <dgm:spPr/>
      <dgm:t>
        <a:bodyPr/>
        <a:lstStyle/>
        <a:p>
          <a:endParaRPr lang="en-US"/>
        </a:p>
      </dgm:t>
    </dgm:pt>
    <dgm:pt modelId="{6C932901-7A10-4EE1-B27B-1743E1C09DA4}">
      <dgm:prSet phldr="0"/>
      <dgm:spPr/>
      <dgm:t>
        <a:bodyPr/>
        <a:lstStyle/>
        <a:p>
          <a:pPr rtl="0"/>
          <a:r>
            <a:rPr lang="en-US" dirty="0">
              <a:solidFill>
                <a:schemeClr val="bg1">
                  <a:lumMod val="75000"/>
                  <a:lumOff val="25000"/>
                </a:schemeClr>
              </a:solidFill>
              <a:latin typeface="Corbel"/>
            </a:rPr>
            <a:t>Joyfulness/playfulness/sense of humor</a:t>
          </a:r>
        </a:p>
      </dgm:t>
    </dgm:pt>
    <dgm:pt modelId="{B0A14CE5-91C2-4418-B671-A5854DAA3A50}" type="parTrans" cxnId="{38E98B93-CEB1-440F-8870-ACED81068528}">
      <dgm:prSet/>
      <dgm:spPr/>
      <dgm:t>
        <a:bodyPr/>
        <a:lstStyle/>
        <a:p>
          <a:endParaRPr lang="en-US"/>
        </a:p>
      </dgm:t>
    </dgm:pt>
    <dgm:pt modelId="{585DCC1C-7FDC-4DD5-9773-626BBACCFB45}" type="sibTrans" cxnId="{38E98B93-CEB1-440F-8870-ACED81068528}">
      <dgm:prSet/>
      <dgm:spPr/>
      <dgm:t>
        <a:bodyPr/>
        <a:lstStyle/>
        <a:p>
          <a:endParaRPr lang="en-US"/>
        </a:p>
      </dgm:t>
    </dgm:pt>
    <dgm:pt modelId="{9C4324D8-1EC9-44D8-9D38-D044CAFA38A2}">
      <dgm:prSet phldr="0"/>
      <dgm:spPr/>
      <dgm:t>
        <a:bodyPr/>
        <a:lstStyle/>
        <a:p>
          <a:pPr rtl="0"/>
          <a:r>
            <a:rPr lang="en-US" dirty="0">
              <a:solidFill>
                <a:schemeClr val="bg1">
                  <a:lumMod val="75000"/>
                  <a:lumOff val="25000"/>
                </a:schemeClr>
              </a:solidFill>
              <a:latin typeface="Corbel"/>
            </a:rPr>
            <a:t>Improved self-awareness, boundaries, self-care</a:t>
          </a:r>
        </a:p>
      </dgm:t>
    </dgm:pt>
    <dgm:pt modelId="{067C7946-4881-48E8-B4F4-A20CC50BB5F3}" type="parTrans" cxnId="{391F3885-95A5-4B09-BEBD-29C66AE410FF}">
      <dgm:prSet/>
      <dgm:spPr/>
      <dgm:t>
        <a:bodyPr/>
        <a:lstStyle/>
        <a:p>
          <a:endParaRPr lang="en-US"/>
        </a:p>
      </dgm:t>
    </dgm:pt>
    <dgm:pt modelId="{F0CB3E13-CCE5-47A6-B77C-334B09BDCFE0}" type="sibTrans" cxnId="{391F3885-95A5-4B09-BEBD-29C66AE410FF}">
      <dgm:prSet/>
      <dgm:spPr/>
      <dgm:t>
        <a:bodyPr/>
        <a:lstStyle/>
        <a:p>
          <a:endParaRPr lang="en-US"/>
        </a:p>
      </dgm:t>
    </dgm:pt>
    <dgm:pt modelId="{5528BBF0-7B37-434C-9759-562D028385F1}" type="pres">
      <dgm:prSet presAssocID="{40454E96-FF3D-4D83-B3A6-5E959AC600AD}" presName="diagram" presStyleCnt="0">
        <dgm:presLayoutVars>
          <dgm:dir/>
          <dgm:resizeHandles val="exact"/>
        </dgm:presLayoutVars>
      </dgm:prSet>
      <dgm:spPr/>
      <dgm:t>
        <a:bodyPr/>
        <a:lstStyle/>
        <a:p>
          <a:endParaRPr lang="en-US"/>
        </a:p>
      </dgm:t>
    </dgm:pt>
    <dgm:pt modelId="{D20E7975-41B4-405C-A4DD-550E838F84EE}" type="pres">
      <dgm:prSet presAssocID="{29E3C91F-A067-47F8-A886-B2B7D5CE22EC}" presName="node" presStyleLbl="node1" presStyleIdx="0" presStyleCnt="12">
        <dgm:presLayoutVars>
          <dgm:bulletEnabled val="1"/>
        </dgm:presLayoutVars>
      </dgm:prSet>
      <dgm:spPr/>
      <dgm:t>
        <a:bodyPr/>
        <a:lstStyle/>
        <a:p>
          <a:endParaRPr lang="en-US"/>
        </a:p>
      </dgm:t>
    </dgm:pt>
    <dgm:pt modelId="{595FCBF1-FEA3-4AA0-9495-D210ECD7A20D}" type="pres">
      <dgm:prSet presAssocID="{75E934AA-24EB-4604-B2C3-7F65F78A3BA6}" presName="sibTrans" presStyleCnt="0"/>
      <dgm:spPr/>
    </dgm:pt>
    <dgm:pt modelId="{AD8AC333-89AE-4C32-BC4B-BF6B77614603}" type="pres">
      <dgm:prSet presAssocID="{18EE5A1C-CE4F-464B-82A0-F023B6965CA5}" presName="node" presStyleLbl="node1" presStyleIdx="1" presStyleCnt="12">
        <dgm:presLayoutVars>
          <dgm:bulletEnabled val="1"/>
        </dgm:presLayoutVars>
      </dgm:prSet>
      <dgm:spPr/>
      <dgm:t>
        <a:bodyPr/>
        <a:lstStyle/>
        <a:p>
          <a:endParaRPr lang="en-US"/>
        </a:p>
      </dgm:t>
    </dgm:pt>
    <dgm:pt modelId="{10E88710-1BA4-4EC5-AD1B-606313A6A686}" type="pres">
      <dgm:prSet presAssocID="{11A4580A-FE88-4654-8562-6D60A975794E}" presName="sibTrans" presStyleCnt="0"/>
      <dgm:spPr/>
    </dgm:pt>
    <dgm:pt modelId="{3A517593-754C-455A-9FAB-8B782FAAA38E}" type="pres">
      <dgm:prSet presAssocID="{ADFC6D73-9798-407E-82FE-91DCBC4EBA26}" presName="node" presStyleLbl="node1" presStyleIdx="2" presStyleCnt="12">
        <dgm:presLayoutVars>
          <dgm:bulletEnabled val="1"/>
        </dgm:presLayoutVars>
      </dgm:prSet>
      <dgm:spPr/>
      <dgm:t>
        <a:bodyPr/>
        <a:lstStyle/>
        <a:p>
          <a:endParaRPr lang="en-US"/>
        </a:p>
      </dgm:t>
    </dgm:pt>
    <dgm:pt modelId="{D23F93FC-B292-4264-BC07-1D7021E8E5F0}" type="pres">
      <dgm:prSet presAssocID="{4FEF97A2-C0FE-4A56-A36A-BEECC8B384E1}" presName="sibTrans" presStyleCnt="0"/>
      <dgm:spPr/>
    </dgm:pt>
    <dgm:pt modelId="{2E7C79DB-457E-401E-B50D-11EE848F095D}" type="pres">
      <dgm:prSet presAssocID="{73A3BCBE-8276-47BB-B436-6FBF06579278}" presName="node" presStyleLbl="node1" presStyleIdx="3" presStyleCnt="12">
        <dgm:presLayoutVars>
          <dgm:bulletEnabled val="1"/>
        </dgm:presLayoutVars>
      </dgm:prSet>
      <dgm:spPr/>
      <dgm:t>
        <a:bodyPr/>
        <a:lstStyle/>
        <a:p>
          <a:endParaRPr lang="en-US"/>
        </a:p>
      </dgm:t>
    </dgm:pt>
    <dgm:pt modelId="{4707545E-9192-4D7A-B0DD-1AF3E1353D86}" type="pres">
      <dgm:prSet presAssocID="{98BBFC77-DF76-443D-98FF-8FD5504D27BF}" presName="sibTrans" presStyleCnt="0"/>
      <dgm:spPr/>
    </dgm:pt>
    <dgm:pt modelId="{0F2BB299-AB96-497E-B734-C55A8DA2C16C}" type="pres">
      <dgm:prSet presAssocID="{F6E93BFD-3702-4F52-8396-3A8B499B6E6F}" presName="node" presStyleLbl="node1" presStyleIdx="4" presStyleCnt="12">
        <dgm:presLayoutVars>
          <dgm:bulletEnabled val="1"/>
        </dgm:presLayoutVars>
      </dgm:prSet>
      <dgm:spPr/>
      <dgm:t>
        <a:bodyPr/>
        <a:lstStyle/>
        <a:p>
          <a:endParaRPr lang="en-US"/>
        </a:p>
      </dgm:t>
    </dgm:pt>
    <dgm:pt modelId="{1FE30603-E2B4-45AF-A16F-C5107FC606EE}" type="pres">
      <dgm:prSet presAssocID="{361E7530-5A25-434E-96EA-140F34CD03F7}" presName="sibTrans" presStyleCnt="0"/>
      <dgm:spPr/>
    </dgm:pt>
    <dgm:pt modelId="{443CB090-A00F-4B2C-AE2C-8E7E26CEAAB7}" type="pres">
      <dgm:prSet presAssocID="{8FC05D90-C0CD-4274-AFC8-6F5EC97CA5CD}" presName="node" presStyleLbl="node1" presStyleIdx="5" presStyleCnt="12">
        <dgm:presLayoutVars>
          <dgm:bulletEnabled val="1"/>
        </dgm:presLayoutVars>
      </dgm:prSet>
      <dgm:spPr/>
      <dgm:t>
        <a:bodyPr/>
        <a:lstStyle/>
        <a:p>
          <a:endParaRPr lang="en-US"/>
        </a:p>
      </dgm:t>
    </dgm:pt>
    <dgm:pt modelId="{6427E793-CD14-4450-9EA6-940D14343327}" type="pres">
      <dgm:prSet presAssocID="{914A30D8-66D7-4299-A0F0-9BAA923D2267}" presName="sibTrans" presStyleCnt="0"/>
      <dgm:spPr/>
    </dgm:pt>
    <dgm:pt modelId="{544DAA73-203F-4F83-B7A3-1C672D2C0611}" type="pres">
      <dgm:prSet presAssocID="{36D3C30F-2B06-41DA-8831-087F292983E5}" presName="node" presStyleLbl="node1" presStyleIdx="6" presStyleCnt="12">
        <dgm:presLayoutVars>
          <dgm:bulletEnabled val="1"/>
        </dgm:presLayoutVars>
      </dgm:prSet>
      <dgm:spPr/>
      <dgm:t>
        <a:bodyPr/>
        <a:lstStyle/>
        <a:p>
          <a:endParaRPr lang="en-US"/>
        </a:p>
      </dgm:t>
    </dgm:pt>
    <dgm:pt modelId="{EA939526-151E-4AF0-8787-B1E0608C3065}" type="pres">
      <dgm:prSet presAssocID="{06729FF2-4889-4DAF-8AE6-7DCDFAA6993F}" presName="sibTrans" presStyleCnt="0"/>
      <dgm:spPr/>
    </dgm:pt>
    <dgm:pt modelId="{C2BB2004-8424-4AB0-BEE9-1D20DEEB8532}" type="pres">
      <dgm:prSet presAssocID="{79308C3A-DC59-42D1-9D37-DB63A0C082F0}" presName="node" presStyleLbl="node1" presStyleIdx="7" presStyleCnt="12">
        <dgm:presLayoutVars>
          <dgm:bulletEnabled val="1"/>
        </dgm:presLayoutVars>
      </dgm:prSet>
      <dgm:spPr/>
      <dgm:t>
        <a:bodyPr/>
        <a:lstStyle/>
        <a:p>
          <a:endParaRPr lang="en-US"/>
        </a:p>
      </dgm:t>
    </dgm:pt>
    <dgm:pt modelId="{2D74EE92-4D45-4B42-AB2A-FB754B79EEC3}" type="pres">
      <dgm:prSet presAssocID="{AF38ACAB-D139-4534-8D0D-8E6F76865D35}" presName="sibTrans" presStyleCnt="0"/>
      <dgm:spPr/>
    </dgm:pt>
    <dgm:pt modelId="{FC22CE42-BEA1-4A10-8859-946D4F665146}" type="pres">
      <dgm:prSet presAssocID="{2EFBBB24-B47A-4271-B13B-B9D663CE4041}" presName="node" presStyleLbl="node1" presStyleIdx="8" presStyleCnt="12">
        <dgm:presLayoutVars>
          <dgm:bulletEnabled val="1"/>
        </dgm:presLayoutVars>
      </dgm:prSet>
      <dgm:spPr/>
      <dgm:t>
        <a:bodyPr/>
        <a:lstStyle/>
        <a:p>
          <a:endParaRPr lang="en-US"/>
        </a:p>
      </dgm:t>
    </dgm:pt>
    <dgm:pt modelId="{BFA4F97F-A9A6-4724-B051-95CACA655A9D}" type="pres">
      <dgm:prSet presAssocID="{2C5D7EEB-CC91-4F96-9C4F-83E0925B4BF5}" presName="sibTrans" presStyleCnt="0"/>
      <dgm:spPr/>
    </dgm:pt>
    <dgm:pt modelId="{B6284599-3013-45C0-8D5A-04C95A5AC2C4}" type="pres">
      <dgm:prSet presAssocID="{8666AD34-BB23-4E8F-A777-37E14593507B}" presName="node" presStyleLbl="node1" presStyleIdx="9" presStyleCnt="12">
        <dgm:presLayoutVars>
          <dgm:bulletEnabled val="1"/>
        </dgm:presLayoutVars>
      </dgm:prSet>
      <dgm:spPr/>
      <dgm:t>
        <a:bodyPr/>
        <a:lstStyle/>
        <a:p>
          <a:endParaRPr lang="en-US"/>
        </a:p>
      </dgm:t>
    </dgm:pt>
    <dgm:pt modelId="{90930EB6-9212-48B0-96CE-07855FF2E60B}" type="pres">
      <dgm:prSet presAssocID="{4D56085A-DA74-4799-ADE1-958818DBA798}" presName="sibTrans" presStyleCnt="0"/>
      <dgm:spPr/>
    </dgm:pt>
    <dgm:pt modelId="{2AA7C3FC-B5B6-4543-8CB0-3E863AA70ECC}" type="pres">
      <dgm:prSet presAssocID="{6C932901-7A10-4EE1-B27B-1743E1C09DA4}" presName="node" presStyleLbl="node1" presStyleIdx="10" presStyleCnt="12">
        <dgm:presLayoutVars>
          <dgm:bulletEnabled val="1"/>
        </dgm:presLayoutVars>
      </dgm:prSet>
      <dgm:spPr/>
      <dgm:t>
        <a:bodyPr/>
        <a:lstStyle/>
        <a:p>
          <a:endParaRPr lang="en-US"/>
        </a:p>
      </dgm:t>
    </dgm:pt>
    <dgm:pt modelId="{5135BC11-C0B2-472F-835A-5BC8B077BB31}" type="pres">
      <dgm:prSet presAssocID="{585DCC1C-7FDC-4DD5-9773-626BBACCFB45}" presName="sibTrans" presStyleCnt="0"/>
      <dgm:spPr/>
    </dgm:pt>
    <dgm:pt modelId="{A93224D5-1479-4CEF-A225-E7EC0C1B96AD}" type="pres">
      <dgm:prSet presAssocID="{9C4324D8-1EC9-44D8-9D38-D044CAFA38A2}" presName="node" presStyleLbl="node1" presStyleIdx="11" presStyleCnt="12">
        <dgm:presLayoutVars>
          <dgm:bulletEnabled val="1"/>
        </dgm:presLayoutVars>
      </dgm:prSet>
      <dgm:spPr/>
      <dgm:t>
        <a:bodyPr/>
        <a:lstStyle/>
        <a:p>
          <a:endParaRPr lang="en-US"/>
        </a:p>
      </dgm:t>
    </dgm:pt>
  </dgm:ptLst>
  <dgm:cxnLst>
    <dgm:cxn modelId="{8A7DF6C3-33AB-4751-8BB4-7E50CE13309D}" type="presOf" srcId="{ADFC6D73-9798-407E-82FE-91DCBC4EBA26}" destId="{3A517593-754C-455A-9FAB-8B782FAAA38E}" srcOrd="0" destOrd="0" presId="urn:microsoft.com/office/officeart/2005/8/layout/default#1"/>
    <dgm:cxn modelId="{5EFA1A5F-2FA1-439C-B034-0708EFDE6954}" type="presOf" srcId="{F6E93BFD-3702-4F52-8396-3A8B499B6E6F}" destId="{0F2BB299-AB96-497E-B734-C55A8DA2C16C}" srcOrd="0" destOrd="0" presId="urn:microsoft.com/office/officeart/2005/8/layout/default#1"/>
    <dgm:cxn modelId="{851A7301-B351-4328-AFF9-E13074F638CE}" srcId="{40454E96-FF3D-4D83-B3A6-5E959AC600AD}" destId="{2EFBBB24-B47A-4271-B13B-B9D663CE4041}" srcOrd="8" destOrd="0" parTransId="{8D1E3436-6307-44BD-AC11-D008E3F2C01D}" sibTransId="{2C5D7EEB-CC91-4F96-9C4F-83E0925B4BF5}"/>
    <dgm:cxn modelId="{89748552-1605-4080-BB58-25AE218CEE0F}" srcId="{40454E96-FF3D-4D83-B3A6-5E959AC600AD}" destId="{8FC05D90-C0CD-4274-AFC8-6F5EC97CA5CD}" srcOrd="5" destOrd="0" parTransId="{560E2CB7-180D-4B3E-8D92-4503C1946159}" sibTransId="{914A30D8-66D7-4299-A0F0-9BAA923D2267}"/>
    <dgm:cxn modelId="{58F1721A-42A4-4469-8106-7B4C0AD3DDE2}" srcId="{40454E96-FF3D-4D83-B3A6-5E959AC600AD}" destId="{ADFC6D73-9798-407E-82FE-91DCBC4EBA26}" srcOrd="2" destOrd="0" parTransId="{4FB59C4A-1EDA-4C38-BCDC-0F8154FE2094}" sibTransId="{4FEF97A2-C0FE-4A56-A36A-BEECC8B384E1}"/>
    <dgm:cxn modelId="{391F3885-95A5-4B09-BEBD-29C66AE410FF}" srcId="{40454E96-FF3D-4D83-B3A6-5E959AC600AD}" destId="{9C4324D8-1EC9-44D8-9D38-D044CAFA38A2}" srcOrd="11" destOrd="0" parTransId="{067C7946-4881-48E8-B4F4-A20CC50BB5F3}" sibTransId="{F0CB3E13-CCE5-47A6-B77C-334B09BDCFE0}"/>
    <dgm:cxn modelId="{80A0F082-19D7-469F-A196-72ABD4D73D2D}" type="presOf" srcId="{40454E96-FF3D-4D83-B3A6-5E959AC600AD}" destId="{5528BBF0-7B37-434C-9759-562D028385F1}" srcOrd="0" destOrd="0" presId="urn:microsoft.com/office/officeart/2005/8/layout/default#1"/>
    <dgm:cxn modelId="{39F2B819-C261-4863-B9B2-E9B53D5DF784}" type="presOf" srcId="{79308C3A-DC59-42D1-9D37-DB63A0C082F0}" destId="{C2BB2004-8424-4AB0-BEE9-1D20DEEB8532}" srcOrd="0" destOrd="0" presId="urn:microsoft.com/office/officeart/2005/8/layout/default#1"/>
    <dgm:cxn modelId="{E11A649D-437A-4CC5-A24D-6FA8AEB00167}" srcId="{40454E96-FF3D-4D83-B3A6-5E959AC600AD}" destId="{79308C3A-DC59-42D1-9D37-DB63A0C082F0}" srcOrd="7" destOrd="0" parTransId="{54B28E3E-CF6F-418F-B253-84982B71E4E4}" sibTransId="{AF38ACAB-D139-4534-8D0D-8E6F76865D35}"/>
    <dgm:cxn modelId="{BF58675A-37B8-47A5-99A0-AC1F75A867AE}" type="presOf" srcId="{6C932901-7A10-4EE1-B27B-1743E1C09DA4}" destId="{2AA7C3FC-B5B6-4543-8CB0-3E863AA70ECC}" srcOrd="0" destOrd="0" presId="urn:microsoft.com/office/officeart/2005/8/layout/default#1"/>
    <dgm:cxn modelId="{2CFD6DB5-753D-48CE-B512-D6AABC3D6C07}" srcId="{40454E96-FF3D-4D83-B3A6-5E959AC600AD}" destId="{8666AD34-BB23-4E8F-A777-37E14593507B}" srcOrd="9" destOrd="0" parTransId="{003D363C-2A31-4924-870E-E0A5E048462D}" sibTransId="{4D56085A-DA74-4799-ADE1-958818DBA798}"/>
    <dgm:cxn modelId="{1E96A1B7-A71B-485F-9258-E33E22809FB8}" type="presOf" srcId="{9C4324D8-1EC9-44D8-9D38-D044CAFA38A2}" destId="{A93224D5-1479-4CEF-A225-E7EC0C1B96AD}" srcOrd="0" destOrd="0" presId="urn:microsoft.com/office/officeart/2005/8/layout/default#1"/>
    <dgm:cxn modelId="{1F81DD96-1624-42F8-B803-183313E46A0C}" type="presOf" srcId="{36D3C30F-2B06-41DA-8831-087F292983E5}" destId="{544DAA73-203F-4F83-B7A3-1C672D2C0611}" srcOrd="0" destOrd="0" presId="urn:microsoft.com/office/officeart/2005/8/layout/default#1"/>
    <dgm:cxn modelId="{A9087E11-1F12-47D5-B4CE-B5F09D002765}" type="presOf" srcId="{8FC05D90-C0CD-4274-AFC8-6F5EC97CA5CD}" destId="{443CB090-A00F-4B2C-AE2C-8E7E26CEAAB7}" srcOrd="0" destOrd="0" presId="urn:microsoft.com/office/officeart/2005/8/layout/default#1"/>
    <dgm:cxn modelId="{38E98B93-CEB1-440F-8870-ACED81068528}" srcId="{40454E96-FF3D-4D83-B3A6-5E959AC600AD}" destId="{6C932901-7A10-4EE1-B27B-1743E1C09DA4}" srcOrd="10" destOrd="0" parTransId="{B0A14CE5-91C2-4418-B671-A5854DAA3A50}" sibTransId="{585DCC1C-7FDC-4DD5-9773-626BBACCFB45}"/>
    <dgm:cxn modelId="{F6E25C13-9455-46DC-8C6B-AB9EFEC5F2B2}" type="presOf" srcId="{2EFBBB24-B47A-4271-B13B-B9D663CE4041}" destId="{FC22CE42-BEA1-4A10-8859-946D4F665146}" srcOrd="0" destOrd="0" presId="urn:microsoft.com/office/officeart/2005/8/layout/default#1"/>
    <dgm:cxn modelId="{75265F8E-284F-40BD-80E4-BAA47D4EE090}" srcId="{40454E96-FF3D-4D83-B3A6-5E959AC600AD}" destId="{36D3C30F-2B06-41DA-8831-087F292983E5}" srcOrd="6" destOrd="0" parTransId="{8B598CAB-9685-4D2D-86B6-87362D0517DB}" sibTransId="{06729FF2-4889-4DAF-8AE6-7DCDFAA6993F}"/>
    <dgm:cxn modelId="{19B85C48-BBF3-4EBF-9482-0D863FF05C61}" type="presOf" srcId="{18EE5A1C-CE4F-464B-82A0-F023B6965CA5}" destId="{AD8AC333-89AE-4C32-BC4B-BF6B77614603}" srcOrd="0" destOrd="0" presId="urn:microsoft.com/office/officeart/2005/8/layout/default#1"/>
    <dgm:cxn modelId="{25021F29-75C4-4399-BACB-1B8302793CE1}" type="presOf" srcId="{8666AD34-BB23-4E8F-A777-37E14593507B}" destId="{B6284599-3013-45C0-8D5A-04C95A5AC2C4}" srcOrd="0" destOrd="0" presId="urn:microsoft.com/office/officeart/2005/8/layout/default#1"/>
    <dgm:cxn modelId="{27B31D82-172B-4733-8B06-81B479AA9944}" type="presOf" srcId="{29E3C91F-A067-47F8-A886-B2B7D5CE22EC}" destId="{D20E7975-41B4-405C-A4DD-550E838F84EE}" srcOrd="0" destOrd="0" presId="urn:microsoft.com/office/officeart/2005/8/layout/default#1"/>
    <dgm:cxn modelId="{757272E0-F05B-481C-AC14-BF5592B110B9}" srcId="{40454E96-FF3D-4D83-B3A6-5E959AC600AD}" destId="{F6E93BFD-3702-4F52-8396-3A8B499B6E6F}" srcOrd="4" destOrd="0" parTransId="{70264F70-E62A-4187-8855-0F3A8489F045}" sibTransId="{361E7530-5A25-434E-96EA-140F34CD03F7}"/>
    <dgm:cxn modelId="{D5A78D52-A16A-43B5-89B6-E0CB676551C6}" srcId="{40454E96-FF3D-4D83-B3A6-5E959AC600AD}" destId="{29E3C91F-A067-47F8-A886-B2B7D5CE22EC}" srcOrd="0" destOrd="0" parTransId="{D96D15CB-FF07-4B69-8D7A-A6B9A1808F18}" sibTransId="{75E934AA-24EB-4604-B2C3-7F65F78A3BA6}"/>
    <dgm:cxn modelId="{9CF6837B-25E7-4763-ADB0-18100242D98E}" srcId="{40454E96-FF3D-4D83-B3A6-5E959AC600AD}" destId="{73A3BCBE-8276-47BB-B436-6FBF06579278}" srcOrd="3" destOrd="0" parTransId="{4067A160-3AE0-499C-B867-03CD2642B8EC}" sibTransId="{98BBFC77-DF76-443D-98FF-8FD5504D27BF}"/>
    <dgm:cxn modelId="{C742DCA3-DDEA-49D1-8675-E13826D48D96}" srcId="{40454E96-FF3D-4D83-B3A6-5E959AC600AD}" destId="{18EE5A1C-CE4F-464B-82A0-F023B6965CA5}" srcOrd="1" destOrd="0" parTransId="{D98BEF57-4DC9-4963-A89D-682AA1ED82BF}" sibTransId="{11A4580A-FE88-4654-8562-6D60A975794E}"/>
    <dgm:cxn modelId="{587EBF65-AE5F-412C-AE8C-F93584514457}" type="presOf" srcId="{73A3BCBE-8276-47BB-B436-6FBF06579278}" destId="{2E7C79DB-457E-401E-B50D-11EE848F095D}" srcOrd="0" destOrd="0" presId="urn:microsoft.com/office/officeart/2005/8/layout/default#1"/>
    <dgm:cxn modelId="{BD8FC877-C194-4B79-9518-16603E9FEE8D}" type="presParOf" srcId="{5528BBF0-7B37-434C-9759-562D028385F1}" destId="{D20E7975-41B4-405C-A4DD-550E838F84EE}" srcOrd="0" destOrd="0" presId="urn:microsoft.com/office/officeart/2005/8/layout/default#1"/>
    <dgm:cxn modelId="{0D9780C6-AFE8-42DF-A85F-208547943434}" type="presParOf" srcId="{5528BBF0-7B37-434C-9759-562D028385F1}" destId="{595FCBF1-FEA3-4AA0-9495-D210ECD7A20D}" srcOrd="1" destOrd="0" presId="urn:microsoft.com/office/officeart/2005/8/layout/default#1"/>
    <dgm:cxn modelId="{E1D67919-6921-436A-9773-CDB352B23C09}" type="presParOf" srcId="{5528BBF0-7B37-434C-9759-562D028385F1}" destId="{AD8AC333-89AE-4C32-BC4B-BF6B77614603}" srcOrd="2" destOrd="0" presId="urn:microsoft.com/office/officeart/2005/8/layout/default#1"/>
    <dgm:cxn modelId="{A1230F14-CFDC-4DC3-9496-EA48A7C4A7A0}" type="presParOf" srcId="{5528BBF0-7B37-434C-9759-562D028385F1}" destId="{10E88710-1BA4-4EC5-AD1B-606313A6A686}" srcOrd="3" destOrd="0" presId="urn:microsoft.com/office/officeart/2005/8/layout/default#1"/>
    <dgm:cxn modelId="{810343D2-BAD5-465A-B465-D5E4ED4EFD80}" type="presParOf" srcId="{5528BBF0-7B37-434C-9759-562D028385F1}" destId="{3A517593-754C-455A-9FAB-8B782FAAA38E}" srcOrd="4" destOrd="0" presId="urn:microsoft.com/office/officeart/2005/8/layout/default#1"/>
    <dgm:cxn modelId="{6AD3DCDD-626A-4664-963F-D4CAA32F5007}" type="presParOf" srcId="{5528BBF0-7B37-434C-9759-562D028385F1}" destId="{D23F93FC-B292-4264-BC07-1D7021E8E5F0}" srcOrd="5" destOrd="0" presId="urn:microsoft.com/office/officeart/2005/8/layout/default#1"/>
    <dgm:cxn modelId="{615BB037-60AD-414F-B237-E66D2725D6BF}" type="presParOf" srcId="{5528BBF0-7B37-434C-9759-562D028385F1}" destId="{2E7C79DB-457E-401E-B50D-11EE848F095D}" srcOrd="6" destOrd="0" presId="urn:microsoft.com/office/officeart/2005/8/layout/default#1"/>
    <dgm:cxn modelId="{5CA84FC6-6E5C-4BFC-B358-353757B0E90E}" type="presParOf" srcId="{5528BBF0-7B37-434C-9759-562D028385F1}" destId="{4707545E-9192-4D7A-B0DD-1AF3E1353D86}" srcOrd="7" destOrd="0" presId="urn:microsoft.com/office/officeart/2005/8/layout/default#1"/>
    <dgm:cxn modelId="{E937EAF4-62BE-4CE1-86EE-3250F0B6EE96}" type="presParOf" srcId="{5528BBF0-7B37-434C-9759-562D028385F1}" destId="{0F2BB299-AB96-497E-B734-C55A8DA2C16C}" srcOrd="8" destOrd="0" presId="urn:microsoft.com/office/officeart/2005/8/layout/default#1"/>
    <dgm:cxn modelId="{CDE35BBD-8E52-45EB-B6AF-D66A6B8A618D}" type="presParOf" srcId="{5528BBF0-7B37-434C-9759-562D028385F1}" destId="{1FE30603-E2B4-45AF-A16F-C5107FC606EE}" srcOrd="9" destOrd="0" presId="urn:microsoft.com/office/officeart/2005/8/layout/default#1"/>
    <dgm:cxn modelId="{8DB77C00-C64E-4806-BBB1-556E31E996B2}" type="presParOf" srcId="{5528BBF0-7B37-434C-9759-562D028385F1}" destId="{443CB090-A00F-4B2C-AE2C-8E7E26CEAAB7}" srcOrd="10" destOrd="0" presId="urn:microsoft.com/office/officeart/2005/8/layout/default#1"/>
    <dgm:cxn modelId="{6BC999D7-79B2-4C2B-BBF6-F11420BF974B}" type="presParOf" srcId="{5528BBF0-7B37-434C-9759-562D028385F1}" destId="{6427E793-CD14-4450-9EA6-940D14343327}" srcOrd="11" destOrd="0" presId="urn:microsoft.com/office/officeart/2005/8/layout/default#1"/>
    <dgm:cxn modelId="{4604B4A6-60F2-4667-9295-51EF72A6D70C}" type="presParOf" srcId="{5528BBF0-7B37-434C-9759-562D028385F1}" destId="{544DAA73-203F-4F83-B7A3-1C672D2C0611}" srcOrd="12" destOrd="0" presId="urn:microsoft.com/office/officeart/2005/8/layout/default#1"/>
    <dgm:cxn modelId="{E2412CCE-FE95-4DA0-9A71-971542C0E6E8}" type="presParOf" srcId="{5528BBF0-7B37-434C-9759-562D028385F1}" destId="{EA939526-151E-4AF0-8787-B1E0608C3065}" srcOrd="13" destOrd="0" presId="urn:microsoft.com/office/officeart/2005/8/layout/default#1"/>
    <dgm:cxn modelId="{2D784AF2-FFAE-47B3-BA7F-1E05D1FDC364}" type="presParOf" srcId="{5528BBF0-7B37-434C-9759-562D028385F1}" destId="{C2BB2004-8424-4AB0-BEE9-1D20DEEB8532}" srcOrd="14" destOrd="0" presId="urn:microsoft.com/office/officeart/2005/8/layout/default#1"/>
    <dgm:cxn modelId="{229ACDF2-DFC3-453F-83F8-AFE6936B9DF6}" type="presParOf" srcId="{5528BBF0-7B37-434C-9759-562D028385F1}" destId="{2D74EE92-4D45-4B42-AB2A-FB754B79EEC3}" srcOrd="15" destOrd="0" presId="urn:microsoft.com/office/officeart/2005/8/layout/default#1"/>
    <dgm:cxn modelId="{3A280AC5-992B-418F-9118-4223A3AABDE4}" type="presParOf" srcId="{5528BBF0-7B37-434C-9759-562D028385F1}" destId="{FC22CE42-BEA1-4A10-8859-946D4F665146}" srcOrd="16" destOrd="0" presId="urn:microsoft.com/office/officeart/2005/8/layout/default#1"/>
    <dgm:cxn modelId="{21140896-93D4-4CEC-BEE8-220A7194715F}" type="presParOf" srcId="{5528BBF0-7B37-434C-9759-562D028385F1}" destId="{BFA4F97F-A9A6-4724-B051-95CACA655A9D}" srcOrd="17" destOrd="0" presId="urn:microsoft.com/office/officeart/2005/8/layout/default#1"/>
    <dgm:cxn modelId="{2B1BEDED-A43A-4AF0-BFF6-DF2E1FBC4524}" type="presParOf" srcId="{5528BBF0-7B37-434C-9759-562D028385F1}" destId="{B6284599-3013-45C0-8D5A-04C95A5AC2C4}" srcOrd="18" destOrd="0" presId="urn:microsoft.com/office/officeart/2005/8/layout/default#1"/>
    <dgm:cxn modelId="{D9D451E6-6C56-455E-BE44-DD9326452632}" type="presParOf" srcId="{5528BBF0-7B37-434C-9759-562D028385F1}" destId="{90930EB6-9212-48B0-96CE-07855FF2E60B}" srcOrd="19" destOrd="0" presId="urn:microsoft.com/office/officeart/2005/8/layout/default#1"/>
    <dgm:cxn modelId="{4A8C538C-5E08-4B74-891D-9954A1BFF26E}" type="presParOf" srcId="{5528BBF0-7B37-434C-9759-562D028385F1}" destId="{2AA7C3FC-B5B6-4543-8CB0-3E863AA70ECC}" srcOrd="20" destOrd="0" presId="urn:microsoft.com/office/officeart/2005/8/layout/default#1"/>
    <dgm:cxn modelId="{24AD4F51-3301-4A12-AB99-64A3E8E7705F}" type="presParOf" srcId="{5528BBF0-7B37-434C-9759-562D028385F1}" destId="{5135BC11-C0B2-472F-835A-5BC8B077BB31}" srcOrd="21" destOrd="0" presId="urn:microsoft.com/office/officeart/2005/8/layout/default#1"/>
    <dgm:cxn modelId="{0457EC5B-D449-4523-8573-6C3769F0A7FE}" type="presParOf" srcId="{5528BBF0-7B37-434C-9759-562D028385F1}" destId="{A93224D5-1479-4CEF-A225-E7EC0C1B96AD}" srcOrd="22"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A738B-80BD-4CB9-A98E-D07DBD31342B}">
      <dsp:nvSpPr>
        <dsp:cNvPr id="0" name=""/>
        <dsp:cNvSpPr/>
      </dsp:nvSpPr>
      <dsp:spPr>
        <a:xfrm>
          <a:off x="0" y="46043"/>
          <a:ext cx="4768864" cy="71954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Values</a:t>
          </a:r>
        </a:p>
      </dsp:txBody>
      <dsp:txXfrm>
        <a:off x="0" y="46043"/>
        <a:ext cx="4768864" cy="719549"/>
      </dsp:txXfrm>
    </dsp:sp>
    <dsp:sp modelId="{9049ECAD-A38B-428F-A588-65501BEE6F53}">
      <dsp:nvSpPr>
        <dsp:cNvPr id="0" name=""/>
        <dsp:cNvSpPr/>
      </dsp:nvSpPr>
      <dsp:spPr>
        <a:xfrm>
          <a:off x="0" y="765593"/>
          <a:ext cx="4768864"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1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Clarifying reasons for seeking psychedelics</a:t>
          </a:r>
        </a:p>
        <a:p>
          <a:pPr marL="228600" lvl="1" indent="-228600" algn="l" defTabSz="1022350">
            <a:lnSpc>
              <a:spcPct val="90000"/>
            </a:lnSpc>
            <a:spcBef>
              <a:spcPct val="0"/>
            </a:spcBef>
            <a:spcAft>
              <a:spcPct val="20000"/>
            </a:spcAft>
            <a:buChar char="••"/>
          </a:pPr>
          <a:r>
            <a:rPr lang="en-US" sz="2300" kern="1200"/>
            <a:t>Values strategies </a:t>
          </a:r>
          <a:r>
            <a:rPr lang="en-US" sz="2300" kern="1200">
              <a:sym typeface="Wingdings" pitchFamily="2" charset="2"/>
            </a:rPr>
            <a:t> deeper conversation for reasons</a:t>
          </a:r>
          <a:endParaRPr lang="en-US" sz="2300" kern="1200"/>
        </a:p>
        <a:p>
          <a:pPr marL="457200" lvl="2" indent="-228600" algn="l" defTabSz="1022350" rtl="0">
            <a:lnSpc>
              <a:spcPct val="90000"/>
            </a:lnSpc>
            <a:spcBef>
              <a:spcPct val="0"/>
            </a:spcBef>
            <a:spcAft>
              <a:spcPct val="20000"/>
            </a:spcAft>
            <a:buChar char="••"/>
          </a:pPr>
          <a:r>
            <a:rPr lang="en-US" sz="2300" kern="1200">
              <a:sym typeface="Wingdings" pitchFamily="2" charset="2"/>
            </a:rPr>
            <a:t>Ex</a:t>
          </a:r>
          <a:r>
            <a:rPr lang="en-US" sz="2300" kern="1200">
              <a:latin typeface="Corbel"/>
              <a:sym typeface="Wingdings" pitchFamily="2" charset="2"/>
            </a:rPr>
            <a:t>.- transitioning</a:t>
          </a:r>
          <a:r>
            <a:rPr lang="en-US" sz="2300" kern="1200">
              <a:sym typeface="Wingdings" pitchFamily="2" charset="2"/>
            </a:rPr>
            <a:t> from not depressed into what is a valued life</a:t>
          </a:r>
          <a:endParaRPr lang="en-US" sz="2300" kern="1200"/>
        </a:p>
        <a:p>
          <a:pPr marL="457200" lvl="2" indent="-228600" algn="l" defTabSz="1022350" rtl="0">
            <a:lnSpc>
              <a:spcPct val="90000"/>
            </a:lnSpc>
            <a:spcBef>
              <a:spcPct val="0"/>
            </a:spcBef>
            <a:spcAft>
              <a:spcPct val="20000"/>
            </a:spcAft>
            <a:buChar char="••"/>
          </a:pPr>
          <a:r>
            <a:rPr lang="en-US" sz="2300" kern="1200">
              <a:sym typeface="Wingdings" pitchFamily="2" charset="2"/>
            </a:rPr>
            <a:t>Moves into </a:t>
          </a:r>
          <a:r>
            <a:rPr lang="en-US" sz="2300" u="sng" kern="1200">
              <a:sym typeface="Wingdings" pitchFamily="2" charset="2"/>
            </a:rPr>
            <a:t>intention</a:t>
          </a:r>
          <a:r>
            <a:rPr lang="en-US" sz="2300" kern="1200">
              <a:sym typeface="Wingdings" pitchFamily="2" charset="2"/>
            </a:rPr>
            <a:t> </a:t>
          </a:r>
          <a:r>
            <a:rPr lang="en-US" sz="2300" kern="1200">
              <a:latin typeface="Corbel"/>
              <a:sym typeface="Wingdings" pitchFamily="2" charset="2"/>
            </a:rPr>
            <a:t>setting: providing direction</a:t>
          </a:r>
          <a:r>
            <a:rPr lang="en-US" sz="2300" kern="1200">
              <a:latin typeface="Corbel"/>
            </a:rPr>
            <a:t> to be lightly held on to during dosing</a:t>
          </a:r>
          <a:endParaRPr lang="en-US" sz="2300" kern="1200"/>
        </a:p>
      </dsp:txBody>
      <dsp:txXfrm>
        <a:off x="0" y="765593"/>
        <a:ext cx="4768864" cy="35397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CD7030-7C3A-4E2C-AA7E-617659FD860E}">
      <dsp:nvSpPr>
        <dsp:cNvPr id="0" name=""/>
        <dsp:cNvSpPr/>
      </dsp:nvSpPr>
      <dsp:spPr>
        <a:xfrm>
          <a:off x="0" y="55089"/>
          <a:ext cx="4559843" cy="6715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a:t>Committed action</a:t>
          </a:r>
          <a:r>
            <a:rPr lang="en-US" sz="2800" kern="1200">
              <a:latin typeface="Corbel"/>
            </a:rPr>
            <a:t> </a:t>
          </a:r>
          <a:endParaRPr lang="en-US" sz="2800" kern="1200"/>
        </a:p>
      </dsp:txBody>
      <dsp:txXfrm>
        <a:off x="0" y="55089"/>
        <a:ext cx="4559843" cy="671580"/>
      </dsp:txXfrm>
    </dsp:sp>
    <dsp:sp modelId="{E5CC64B4-E5FC-4248-A365-B5BC9127E533}">
      <dsp:nvSpPr>
        <dsp:cNvPr id="0" name=""/>
        <dsp:cNvSpPr/>
      </dsp:nvSpPr>
      <dsp:spPr>
        <a:xfrm>
          <a:off x="0" y="726669"/>
          <a:ext cx="4559843" cy="24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Accessing accurate information</a:t>
          </a:r>
        </a:p>
        <a:p>
          <a:pPr marL="457200" lvl="2" indent="-228600" algn="l" defTabSz="977900">
            <a:lnSpc>
              <a:spcPct val="90000"/>
            </a:lnSpc>
            <a:spcBef>
              <a:spcPct val="0"/>
            </a:spcBef>
            <a:spcAft>
              <a:spcPct val="20000"/>
            </a:spcAft>
            <a:buChar char="••"/>
          </a:pPr>
          <a:r>
            <a:rPr lang="en-US" sz="2200" kern="1200"/>
            <a:t>Identify risks and benefits</a:t>
          </a:r>
        </a:p>
        <a:p>
          <a:pPr marL="228600" lvl="1" indent="-228600" algn="l" defTabSz="977900">
            <a:lnSpc>
              <a:spcPct val="90000"/>
            </a:lnSpc>
            <a:spcBef>
              <a:spcPct val="0"/>
            </a:spcBef>
            <a:spcAft>
              <a:spcPct val="20000"/>
            </a:spcAft>
            <a:buChar char="••"/>
          </a:pPr>
          <a:r>
            <a:rPr lang="en-US" sz="2200" kern="1200"/>
            <a:t>Having clients do their own research as homework</a:t>
          </a:r>
        </a:p>
        <a:p>
          <a:pPr marL="228600" lvl="1" indent="-228600" algn="l" defTabSz="977900" rtl="0">
            <a:lnSpc>
              <a:spcPct val="90000"/>
            </a:lnSpc>
            <a:spcBef>
              <a:spcPct val="0"/>
            </a:spcBef>
            <a:spcAft>
              <a:spcPct val="20000"/>
            </a:spcAft>
            <a:buChar char="••"/>
          </a:pPr>
          <a:r>
            <a:rPr lang="en-US" sz="2200" kern="1200"/>
            <a:t>Goals vs values- psychedelics may be just one</a:t>
          </a:r>
          <a:r>
            <a:rPr lang="en-US" sz="2200" kern="1200">
              <a:latin typeface="Corbel"/>
            </a:rPr>
            <a:t> way</a:t>
          </a:r>
          <a:r>
            <a:rPr lang="en-US" sz="2200" kern="1200"/>
            <a:t> to achieve </a:t>
          </a:r>
          <a:r>
            <a:rPr lang="en-US" sz="2200" kern="1200">
              <a:latin typeface="Corbel"/>
            </a:rPr>
            <a:t>goal-</a:t>
          </a:r>
          <a:r>
            <a:rPr lang="en-US" sz="2200" kern="1200"/>
            <a:t> what are others?</a:t>
          </a:r>
        </a:p>
      </dsp:txBody>
      <dsp:txXfrm>
        <a:off x="0" y="726669"/>
        <a:ext cx="4559843" cy="2434320"/>
      </dsp:txXfrm>
    </dsp:sp>
    <dsp:sp modelId="{B782830A-5654-44EF-8889-2108C52A8258}">
      <dsp:nvSpPr>
        <dsp:cNvPr id="0" name=""/>
        <dsp:cNvSpPr/>
      </dsp:nvSpPr>
      <dsp:spPr>
        <a:xfrm>
          <a:off x="0" y="3160989"/>
          <a:ext cx="4559843" cy="6715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Pragmatism/workability</a:t>
          </a:r>
        </a:p>
      </dsp:txBody>
      <dsp:txXfrm>
        <a:off x="0" y="3160989"/>
        <a:ext cx="4559843" cy="671580"/>
      </dsp:txXfrm>
    </dsp:sp>
    <dsp:sp modelId="{D77BC55B-74CA-4DE4-AB38-D92AB7578A62}">
      <dsp:nvSpPr>
        <dsp:cNvPr id="0" name=""/>
        <dsp:cNvSpPr/>
      </dsp:nvSpPr>
      <dsp:spPr>
        <a:xfrm>
          <a:off x="0" y="3832569"/>
          <a:ext cx="4559843"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Creating helpful expectations</a:t>
          </a:r>
        </a:p>
      </dsp:txBody>
      <dsp:txXfrm>
        <a:off x="0" y="3832569"/>
        <a:ext cx="4559843" cy="46368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141C39-08AA-472F-B4E8-63C06DA949C1}">
      <dsp:nvSpPr>
        <dsp:cNvPr id="0" name=""/>
        <dsp:cNvSpPr/>
      </dsp:nvSpPr>
      <dsp:spPr>
        <a:xfrm>
          <a:off x="0" y="77048"/>
          <a:ext cx="3943349"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t>Contextualism</a:t>
          </a:r>
          <a:r>
            <a:rPr lang="en-US" sz="2300" kern="1200">
              <a:latin typeface="Corbel"/>
            </a:rPr>
            <a:t> </a:t>
          </a:r>
          <a:endParaRPr lang="en-US" sz="2300" kern="1200"/>
        </a:p>
      </dsp:txBody>
      <dsp:txXfrm>
        <a:off x="0" y="77048"/>
        <a:ext cx="3943349" cy="551655"/>
      </dsp:txXfrm>
    </dsp:sp>
    <dsp:sp modelId="{D6CF9563-620A-4AB2-A6AD-FEE61CC12BDF}">
      <dsp:nvSpPr>
        <dsp:cNvPr id="0" name=""/>
        <dsp:cNvSpPr/>
      </dsp:nvSpPr>
      <dsp:spPr>
        <a:xfrm>
          <a:off x="0" y="628703"/>
          <a:ext cx="3943349" cy="352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20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Set and setting</a:t>
          </a:r>
        </a:p>
        <a:p>
          <a:pPr marL="342900" lvl="2" indent="-171450" algn="l" defTabSz="800100">
            <a:lnSpc>
              <a:spcPct val="90000"/>
            </a:lnSpc>
            <a:spcBef>
              <a:spcPct val="0"/>
            </a:spcBef>
            <a:spcAft>
              <a:spcPct val="20000"/>
            </a:spcAft>
            <a:buChar char="••"/>
          </a:pPr>
          <a:r>
            <a:rPr lang="en-US" sz="1800" kern="1200"/>
            <a:t>Naïve view: this is the drug and it’s effect</a:t>
          </a:r>
        </a:p>
        <a:p>
          <a:pPr marL="342900" lvl="2" indent="-171450" algn="l" defTabSz="800100">
            <a:lnSpc>
              <a:spcPct val="90000"/>
            </a:lnSpc>
            <a:spcBef>
              <a:spcPct val="0"/>
            </a:spcBef>
            <a:spcAft>
              <a:spcPct val="20000"/>
            </a:spcAft>
            <a:buChar char="••"/>
          </a:pPr>
          <a:r>
            <a:rPr lang="en-US" sz="1800" kern="1200"/>
            <a:t>Contextual view: any event is effected by its context</a:t>
          </a:r>
        </a:p>
        <a:p>
          <a:pPr marL="342900" lvl="2" indent="-171450" algn="l" defTabSz="800100" rtl="0">
            <a:lnSpc>
              <a:spcPct val="90000"/>
            </a:lnSpc>
            <a:spcBef>
              <a:spcPct val="0"/>
            </a:spcBef>
            <a:spcAft>
              <a:spcPct val="20000"/>
            </a:spcAft>
            <a:buChar char="••"/>
          </a:pPr>
          <a:r>
            <a:rPr lang="en-US" sz="1800" kern="1200"/>
            <a:t>Psychedelics Involve preparation </a:t>
          </a:r>
          <a:r>
            <a:rPr lang="en-US" sz="1800" kern="1200">
              <a:latin typeface="Corbel"/>
            </a:rPr>
            <a:t>and integration</a:t>
          </a:r>
          <a:endParaRPr lang="en-US" sz="1800" kern="1200"/>
        </a:p>
        <a:p>
          <a:pPr marL="342900" lvl="2" indent="-171450" algn="l" defTabSz="800100">
            <a:lnSpc>
              <a:spcPct val="90000"/>
            </a:lnSpc>
            <a:spcBef>
              <a:spcPct val="0"/>
            </a:spcBef>
            <a:spcAft>
              <a:spcPct val="20000"/>
            </a:spcAft>
            <a:buChar char="••"/>
          </a:pPr>
          <a:r>
            <a:rPr lang="en-US" sz="1800" kern="1200"/>
            <a:t>wedding metaphor</a:t>
          </a:r>
        </a:p>
        <a:p>
          <a:pPr marL="171450" lvl="1" indent="-171450" algn="l" defTabSz="800100" rtl="0">
            <a:lnSpc>
              <a:spcPct val="90000"/>
            </a:lnSpc>
            <a:spcBef>
              <a:spcPct val="0"/>
            </a:spcBef>
            <a:spcAft>
              <a:spcPct val="20000"/>
            </a:spcAft>
            <a:buChar char="••"/>
          </a:pPr>
          <a:r>
            <a:rPr lang="en-US" sz="1800" kern="1200">
              <a:latin typeface="Corbel"/>
            </a:rPr>
            <a:t> </a:t>
          </a:r>
          <a:r>
            <a:rPr lang="en-US" sz="1800" kern="1200"/>
            <a:t>Having a guide or sitter</a:t>
          </a:r>
        </a:p>
        <a:p>
          <a:pPr marL="171450" lvl="1" indent="-171450" algn="l" defTabSz="800100">
            <a:lnSpc>
              <a:spcPct val="90000"/>
            </a:lnSpc>
            <a:spcBef>
              <a:spcPct val="0"/>
            </a:spcBef>
            <a:spcAft>
              <a:spcPct val="20000"/>
            </a:spcAft>
            <a:buChar char="••"/>
          </a:pPr>
          <a:r>
            <a:rPr lang="en-US" sz="1800" kern="1200"/>
            <a:t>Safety </a:t>
          </a:r>
          <a:r>
            <a:rPr lang="en-US" sz="1800" kern="1200">
              <a:latin typeface="Corbel"/>
            </a:rPr>
            <a:t>planning</a:t>
          </a:r>
          <a:endParaRPr lang="en-US" sz="1800" kern="1200"/>
        </a:p>
        <a:p>
          <a:pPr marL="342900" lvl="2" indent="-171450" algn="l" defTabSz="800100">
            <a:lnSpc>
              <a:spcPct val="90000"/>
            </a:lnSpc>
            <a:spcBef>
              <a:spcPct val="0"/>
            </a:spcBef>
            <a:spcAft>
              <a:spcPct val="20000"/>
            </a:spcAft>
            <a:buChar char="••"/>
          </a:pPr>
          <a:r>
            <a:rPr lang="en-US" sz="1800" kern="1200"/>
            <a:t>Drug kits</a:t>
          </a:r>
        </a:p>
        <a:p>
          <a:pPr marL="342900" lvl="2" indent="-171450" algn="l" defTabSz="800100">
            <a:lnSpc>
              <a:spcPct val="90000"/>
            </a:lnSpc>
            <a:spcBef>
              <a:spcPct val="0"/>
            </a:spcBef>
            <a:spcAft>
              <a:spcPct val="20000"/>
            </a:spcAft>
            <a:buChar char="••"/>
          </a:pPr>
          <a:r>
            <a:rPr lang="en-US" sz="1800" kern="1200"/>
            <a:t>Emergency contacts</a:t>
          </a:r>
        </a:p>
      </dsp:txBody>
      <dsp:txXfrm>
        <a:off x="0" y="628703"/>
        <a:ext cx="3943349" cy="35231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94C5EF-82D8-4FE5-A23D-A87D06F40A24}">
      <dsp:nvSpPr>
        <dsp:cNvPr id="0" name=""/>
        <dsp:cNvSpPr/>
      </dsp:nvSpPr>
      <dsp:spPr>
        <a:xfrm>
          <a:off x="0" y="84473"/>
          <a:ext cx="3888138" cy="5516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Present-moment awareness</a:t>
          </a:r>
          <a:endParaRPr lang="en-US" sz="2300" b="0" i="0" u="none" strike="noStrike" kern="1200" cap="none" baseline="0" noProof="0">
            <a:solidFill>
              <a:srgbClr val="010000"/>
            </a:solidFill>
            <a:latin typeface="Corbel"/>
          </a:endParaRPr>
        </a:p>
      </dsp:txBody>
      <dsp:txXfrm>
        <a:off x="0" y="84473"/>
        <a:ext cx="3888138" cy="551655"/>
      </dsp:txXfrm>
    </dsp:sp>
    <dsp:sp modelId="{9EC2605E-3329-47F5-8FFD-67B02A8C242E}">
      <dsp:nvSpPr>
        <dsp:cNvPr id="0" name=""/>
        <dsp:cNvSpPr/>
      </dsp:nvSpPr>
      <dsp:spPr>
        <a:xfrm>
          <a:off x="0" y="636128"/>
          <a:ext cx="3888138" cy="13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44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Building mindfulness skills </a:t>
          </a:r>
        </a:p>
        <a:p>
          <a:pPr marL="342900" lvl="2" indent="-171450" algn="l" defTabSz="800100">
            <a:lnSpc>
              <a:spcPct val="90000"/>
            </a:lnSpc>
            <a:spcBef>
              <a:spcPct val="0"/>
            </a:spcBef>
            <a:spcAft>
              <a:spcPct val="20000"/>
            </a:spcAft>
            <a:buChar char="••"/>
          </a:pPr>
          <a:r>
            <a:rPr lang="en-US" sz="1800" kern="1200"/>
            <a:t>Meditation experience enhances psilocybin's benefits and reduces dysphoric components (</a:t>
          </a:r>
          <a:r>
            <a:rPr lang="en-US" sz="1800" kern="1200" err="1"/>
            <a:t>Smigelski</a:t>
          </a:r>
          <a:r>
            <a:rPr lang="en-US" sz="1800" kern="1200"/>
            <a:t>, et al, 2019)</a:t>
          </a:r>
        </a:p>
      </dsp:txBody>
      <dsp:txXfrm>
        <a:off x="0" y="636128"/>
        <a:ext cx="3888138" cy="1380690"/>
      </dsp:txXfrm>
    </dsp:sp>
    <dsp:sp modelId="{F4E09446-4DBA-4F89-B4BE-1F122ADC2872}">
      <dsp:nvSpPr>
        <dsp:cNvPr id="0" name=""/>
        <dsp:cNvSpPr/>
      </dsp:nvSpPr>
      <dsp:spPr>
        <a:xfrm>
          <a:off x="0" y="2016818"/>
          <a:ext cx="3888138" cy="551655"/>
        </a:xfrm>
        <a:prstGeom prst="roundRect">
          <a:avLst/>
        </a:prstGeom>
        <a:gradFill rotWithShape="0">
          <a:gsLst>
            <a:gs pos="0">
              <a:schemeClr val="accent2">
                <a:hueOff val="-5112996"/>
                <a:satOff val="-6820"/>
                <a:lumOff val="-20392"/>
                <a:alphaOff val="0"/>
                <a:satMod val="103000"/>
                <a:lumMod val="102000"/>
                <a:tint val="94000"/>
              </a:schemeClr>
            </a:gs>
            <a:gs pos="50000">
              <a:schemeClr val="accent2">
                <a:hueOff val="-5112996"/>
                <a:satOff val="-6820"/>
                <a:lumOff val="-20392"/>
                <a:alphaOff val="0"/>
                <a:satMod val="110000"/>
                <a:lumMod val="100000"/>
                <a:shade val="100000"/>
              </a:schemeClr>
            </a:gs>
            <a:gs pos="100000">
              <a:schemeClr val="accent2">
                <a:hueOff val="-5112996"/>
                <a:satOff val="-6820"/>
                <a:lumOff val="-2039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orbel"/>
            </a:rPr>
            <a:t>Acceptance, Flexibility</a:t>
          </a:r>
          <a:endParaRPr lang="en-US" sz="2300" kern="1200"/>
        </a:p>
      </dsp:txBody>
      <dsp:txXfrm>
        <a:off x="0" y="2016818"/>
        <a:ext cx="3888138" cy="551655"/>
      </dsp:txXfrm>
    </dsp:sp>
    <dsp:sp modelId="{4A2C2184-D1B5-456B-BD3A-FF62FC51308C}">
      <dsp:nvSpPr>
        <dsp:cNvPr id="0" name=""/>
        <dsp:cNvSpPr/>
      </dsp:nvSpPr>
      <dsp:spPr>
        <a:xfrm>
          <a:off x="0" y="2568473"/>
          <a:ext cx="3888138" cy="149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448"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a:latin typeface="Corbel"/>
            </a:rPr>
            <a:t>ACE Model: Accept Connect Embody (Watts &amp; Luoma, 2020)</a:t>
          </a:r>
        </a:p>
        <a:p>
          <a:pPr marL="342900" lvl="2" indent="-171450" algn="l" defTabSz="800100" rtl="0">
            <a:lnSpc>
              <a:spcPct val="90000"/>
            </a:lnSpc>
            <a:spcBef>
              <a:spcPct val="0"/>
            </a:spcBef>
            <a:spcAft>
              <a:spcPct val="20000"/>
            </a:spcAft>
            <a:buChar char="••"/>
          </a:pPr>
          <a:r>
            <a:rPr lang="en-US" sz="1800" kern="1200">
              <a:latin typeface="Corbel"/>
            </a:rPr>
            <a:t>Accept: Let go, sense, feel</a:t>
          </a:r>
        </a:p>
        <a:p>
          <a:pPr marL="171450" lvl="1" indent="-171450" algn="l" defTabSz="800100">
            <a:lnSpc>
              <a:spcPct val="90000"/>
            </a:lnSpc>
            <a:spcBef>
              <a:spcPct val="0"/>
            </a:spcBef>
            <a:spcAft>
              <a:spcPct val="20000"/>
            </a:spcAft>
            <a:buChar char="••"/>
          </a:pPr>
          <a:r>
            <a:rPr lang="en-US" sz="1800" kern="1200"/>
            <a:t>Surrender to the experience</a:t>
          </a:r>
        </a:p>
        <a:p>
          <a:pPr marL="171450" lvl="1" indent="-171450" algn="l" defTabSz="800100" rtl="0">
            <a:lnSpc>
              <a:spcPct val="90000"/>
            </a:lnSpc>
            <a:spcBef>
              <a:spcPct val="0"/>
            </a:spcBef>
            <a:spcAft>
              <a:spcPct val="20000"/>
            </a:spcAft>
            <a:buChar char="••"/>
          </a:pPr>
          <a:r>
            <a:rPr lang="en-US" sz="1800" kern="1200">
              <a:latin typeface="Corbel"/>
            </a:rPr>
            <a:t>Being open to new insights</a:t>
          </a:r>
        </a:p>
      </dsp:txBody>
      <dsp:txXfrm>
        <a:off x="0" y="2568473"/>
        <a:ext cx="3888138" cy="149971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0E7975-41B4-405C-A4DD-550E838F84EE}">
      <dsp:nvSpPr>
        <dsp:cNvPr id="0" name=""/>
        <dsp:cNvSpPr/>
      </dsp:nvSpPr>
      <dsp:spPr>
        <a:xfrm>
          <a:off x="2351" y="573913"/>
          <a:ext cx="1865524" cy="111931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lumMod val="75000"/>
                  <a:lumOff val="25000"/>
                </a:schemeClr>
              </a:solidFill>
            </a:rPr>
            <a:t>Flexibility</a:t>
          </a:r>
          <a:r>
            <a:rPr lang="en-US" sz="1100" kern="1200" dirty="0">
              <a:solidFill>
                <a:schemeClr val="bg1">
                  <a:lumMod val="75000"/>
                  <a:lumOff val="25000"/>
                </a:schemeClr>
              </a:solidFill>
            </a:rPr>
            <a:t> (cognitive and emotional)</a:t>
          </a:r>
        </a:p>
      </dsp:txBody>
      <dsp:txXfrm>
        <a:off x="2351" y="573913"/>
        <a:ext cx="1865524" cy="1119314"/>
      </dsp:txXfrm>
    </dsp:sp>
    <dsp:sp modelId="{AD8AC333-89AE-4C32-BC4B-BF6B77614603}">
      <dsp:nvSpPr>
        <dsp:cNvPr id="0" name=""/>
        <dsp:cNvSpPr/>
      </dsp:nvSpPr>
      <dsp:spPr>
        <a:xfrm>
          <a:off x="2054428" y="573913"/>
          <a:ext cx="1865524" cy="1119314"/>
        </a:xfrm>
        <a:prstGeom prst="rect">
          <a:avLst/>
        </a:prstGeom>
        <a:gradFill rotWithShape="0">
          <a:gsLst>
            <a:gs pos="0">
              <a:schemeClr val="accent2">
                <a:hueOff val="-464818"/>
                <a:satOff val="-620"/>
                <a:lumOff val="-1854"/>
                <a:alphaOff val="0"/>
                <a:satMod val="103000"/>
                <a:lumMod val="102000"/>
                <a:tint val="94000"/>
              </a:schemeClr>
            </a:gs>
            <a:gs pos="50000">
              <a:schemeClr val="accent2">
                <a:hueOff val="-464818"/>
                <a:satOff val="-620"/>
                <a:lumOff val="-1854"/>
                <a:alphaOff val="0"/>
                <a:satMod val="110000"/>
                <a:lumMod val="100000"/>
                <a:shade val="100000"/>
              </a:schemeClr>
            </a:gs>
            <a:gs pos="100000">
              <a:schemeClr val="accent2">
                <a:hueOff val="-464818"/>
                <a:satOff val="-620"/>
                <a:lumOff val="-18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bg1">
                  <a:lumMod val="75000"/>
                  <a:lumOff val="25000"/>
                </a:schemeClr>
              </a:solidFill>
            </a:rPr>
            <a:t>Cultivation of curiosity</a:t>
          </a:r>
        </a:p>
      </dsp:txBody>
      <dsp:txXfrm>
        <a:off x="2054428" y="573913"/>
        <a:ext cx="1865524" cy="1119314"/>
      </dsp:txXfrm>
    </dsp:sp>
    <dsp:sp modelId="{3A517593-754C-455A-9FAB-8B782FAAA38E}">
      <dsp:nvSpPr>
        <dsp:cNvPr id="0" name=""/>
        <dsp:cNvSpPr/>
      </dsp:nvSpPr>
      <dsp:spPr>
        <a:xfrm>
          <a:off x="4106506" y="573913"/>
          <a:ext cx="1865524" cy="1119314"/>
        </a:xfrm>
        <a:prstGeom prst="rect">
          <a:avLst/>
        </a:prstGeom>
        <a:gradFill rotWithShape="0">
          <a:gsLst>
            <a:gs pos="0">
              <a:schemeClr val="accent2">
                <a:hueOff val="-929636"/>
                <a:satOff val="-1240"/>
                <a:lumOff val="-3708"/>
                <a:alphaOff val="0"/>
                <a:satMod val="103000"/>
                <a:lumMod val="102000"/>
                <a:tint val="94000"/>
              </a:schemeClr>
            </a:gs>
            <a:gs pos="50000">
              <a:schemeClr val="accent2">
                <a:hueOff val="-929636"/>
                <a:satOff val="-1240"/>
                <a:lumOff val="-3708"/>
                <a:alphaOff val="0"/>
                <a:satMod val="110000"/>
                <a:lumMod val="100000"/>
                <a:shade val="100000"/>
              </a:schemeClr>
            </a:gs>
            <a:gs pos="100000">
              <a:schemeClr val="accent2">
                <a:hueOff val="-929636"/>
                <a:satOff val="-1240"/>
                <a:lumOff val="-37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solidFill>
                <a:schemeClr val="bg1">
                  <a:lumMod val="75000"/>
                  <a:lumOff val="25000"/>
                </a:schemeClr>
              </a:solidFill>
            </a:rPr>
            <a:t>Strengthen observing mind</a:t>
          </a:r>
          <a:r>
            <a:rPr lang="en-US" sz="1100" kern="1200" dirty="0">
              <a:solidFill>
                <a:schemeClr val="bg1">
                  <a:lumMod val="75000"/>
                  <a:lumOff val="25000"/>
                </a:schemeClr>
              </a:solidFill>
              <a:latin typeface="Corbel"/>
            </a:rPr>
            <a:t> (</a:t>
          </a:r>
          <a:r>
            <a:rPr lang="en-US" sz="1100" b="1" kern="1200" dirty="0">
              <a:solidFill>
                <a:schemeClr val="bg1">
                  <a:lumMod val="75000"/>
                  <a:lumOff val="25000"/>
                </a:schemeClr>
              </a:solidFill>
              <a:latin typeface="Corbel"/>
            </a:rPr>
            <a:t>self as context</a:t>
          </a:r>
          <a:r>
            <a:rPr lang="en-US" sz="1100" kern="1200" dirty="0">
              <a:latin typeface="Corbel"/>
            </a:rPr>
            <a:t>)</a:t>
          </a:r>
          <a:endParaRPr lang="en-US" sz="1100" kern="1200" dirty="0"/>
        </a:p>
      </dsp:txBody>
      <dsp:txXfrm>
        <a:off x="4106506" y="573913"/>
        <a:ext cx="1865524" cy="1119314"/>
      </dsp:txXfrm>
    </dsp:sp>
    <dsp:sp modelId="{2E7C79DB-457E-401E-B50D-11EE848F095D}">
      <dsp:nvSpPr>
        <dsp:cNvPr id="0" name=""/>
        <dsp:cNvSpPr/>
      </dsp:nvSpPr>
      <dsp:spPr>
        <a:xfrm>
          <a:off x="6158583" y="573913"/>
          <a:ext cx="1865524" cy="1119314"/>
        </a:xfrm>
        <a:prstGeom prst="rect">
          <a:avLst/>
        </a:prstGeom>
        <a:gradFill rotWithShape="0">
          <a:gsLst>
            <a:gs pos="0">
              <a:schemeClr val="accent2">
                <a:hueOff val="-1394454"/>
                <a:satOff val="-1860"/>
                <a:lumOff val="-5561"/>
                <a:alphaOff val="0"/>
                <a:satMod val="103000"/>
                <a:lumMod val="102000"/>
                <a:tint val="94000"/>
              </a:schemeClr>
            </a:gs>
            <a:gs pos="50000">
              <a:schemeClr val="accent2">
                <a:hueOff val="-1394454"/>
                <a:satOff val="-1860"/>
                <a:lumOff val="-5561"/>
                <a:alphaOff val="0"/>
                <a:satMod val="110000"/>
                <a:lumMod val="100000"/>
                <a:shade val="100000"/>
              </a:schemeClr>
            </a:gs>
            <a:gs pos="100000">
              <a:schemeClr val="accent2">
                <a:hueOff val="-1394454"/>
                <a:satOff val="-1860"/>
                <a:lumOff val="-55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bg1">
                  <a:lumMod val="75000"/>
                  <a:lumOff val="25000"/>
                </a:schemeClr>
              </a:solidFill>
            </a:rPr>
            <a:t>Ongoing experience of spaciousness of mind (</a:t>
          </a:r>
          <a:r>
            <a:rPr lang="en-US" sz="1100" b="1" kern="1200" dirty="0">
              <a:solidFill>
                <a:schemeClr val="bg1">
                  <a:lumMod val="75000"/>
                  <a:lumOff val="25000"/>
                </a:schemeClr>
              </a:solidFill>
            </a:rPr>
            <a:t>cognitive </a:t>
          </a:r>
          <a:r>
            <a:rPr lang="en-US" sz="1100" b="1" kern="1200" dirty="0" err="1">
              <a:solidFill>
                <a:schemeClr val="bg1">
                  <a:lumMod val="75000"/>
                  <a:lumOff val="25000"/>
                </a:schemeClr>
              </a:solidFill>
            </a:rPr>
            <a:t>defusion</a:t>
          </a:r>
          <a:r>
            <a:rPr lang="en-US" sz="1100" b="0" kern="1200" dirty="0">
              <a:solidFill>
                <a:schemeClr val="bg1">
                  <a:lumMod val="75000"/>
                  <a:lumOff val="25000"/>
                </a:schemeClr>
              </a:solidFill>
            </a:rPr>
            <a:t>)</a:t>
          </a:r>
          <a:endParaRPr lang="en-US" sz="1100" kern="1200" dirty="0">
            <a:solidFill>
              <a:schemeClr val="bg1">
                <a:lumMod val="75000"/>
                <a:lumOff val="25000"/>
              </a:schemeClr>
            </a:solidFill>
          </a:endParaRPr>
        </a:p>
      </dsp:txBody>
      <dsp:txXfrm>
        <a:off x="6158583" y="573913"/>
        <a:ext cx="1865524" cy="1119314"/>
      </dsp:txXfrm>
    </dsp:sp>
    <dsp:sp modelId="{0F2BB299-AB96-497E-B734-C55A8DA2C16C}">
      <dsp:nvSpPr>
        <dsp:cNvPr id="0" name=""/>
        <dsp:cNvSpPr/>
      </dsp:nvSpPr>
      <dsp:spPr>
        <a:xfrm>
          <a:off x="2351" y="1879780"/>
          <a:ext cx="1865524" cy="1119314"/>
        </a:xfrm>
        <a:prstGeom prst="rect">
          <a:avLst/>
        </a:prstGeom>
        <a:gradFill rotWithShape="0">
          <a:gsLst>
            <a:gs pos="0">
              <a:schemeClr val="accent2">
                <a:hueOff val="-1859271"/>
                <a:satOff val="-2480"/>
                <a:lumOff val="-7415"/>
                <a:alphaOff val="0"/>
                <a:satMod val="103000"/>
                <a:lumMod val="102000"/>
                <a:tint val="94000"/>
              </a:schemeClr>
            </a:gs>
            <a:gs pos="50000">
              <a:schemeClr val="accent2">
                <a:hueOff val="-1859271"/>
                <a:satOff val="-2480"/>
                <a:lumOff val="-7415"/>
                <a:alphaOff val="0"/>
                <a:satMod val="110000"/>
                <a:lumMod val="100000"/>
                <a:shade val="100000"/>
              </a:schemeClr>
            </a:gs>
            <a:gs pos="100000">
              <a:schemeClr val="accent2">
                <a:hueOff val="-1859271"/>
                <a:satOff val="-2480"/>
                <a:lumOff val="-74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lumMod val="75000"/>
                  <a:lumOff val="25000"/>
                </a:schemeClr>
              </a:solidFill>
            </a:rPr>
            <a:t>Compassion</a:t>
          </a:r>
          <a:r>
            <a:rPr lang="en-US" sz="1100" kern="1200" dirty="0">
              <a:solidFill>
                <a:schemeClr val="bg1">
                  <a:lumMod val="75000"/>
                  <a:lumOff val="25000"/>
                </a:schemeClr>
              </a:solidFill>
            </a:rPr>
            <a:t> (self and others)</a:t>
          </a:r>
        </a:p>
      </dsp:txBody>
      <dsp:txXfrm>
        <a:off x="2351" y="1879780"/>
        <a:ext cx="1865524" cy="1119314"/>
      </dsp:txXfrm>
    </dsp:sp>
    <dsp:sp modelId="{443CB090-A00F-4B2C-AE2C-8E7E26CEAAB7}">
      <dsp:nvSpPr>
        <dsp:cNvPr id="0" name=""/>
        <dsp:cNvSpPr/>
      </dsp:nvSpPr>
      <dsp:spPr>
        <a:xfrm>
          <a:off x="2054428" y="1879780"/>
          <a:ext cx="1865524" cy="1119314"/>
        </a:xfrm>
        <a:prstGeom prst="rect">
          <a:avLst/>
        </a:prstGeom>
        <a:gradFill rotWithShape="0">
          <a:gsLst>
            <a:gs pos="0">
              <a:schemeClr val="accent2">
                <a:hueOff val="-2324089"/>
                <a:satOff val="-3100"/>
                <a:lumOff val="-9269"/>
                <a:alphaOff val="0"/>
                <a:satMod val="103000"/>
                <a:lumMod val="102000"/>
                <a:tint val="94000"/>
              </a:schemeClr>
            </a:gs>
            <a:gs pos="50000">
              <a:schemeClr val="accent2">
                <a:hueOff val="-2324089"/>
                <a:satOff val="-3100"/>
                <a:lumOff val="-9269"/>
                <a:alphaOff val="0"/>
                <a:satMod val="110000"/>
                <a:lumMod val="100000"/>
                <a:shade val="100000"/>
              </a:schemeClr>
            </a:gs>
            <a:gs pos="100000">
              <a:schemeClr val="accent2">
                <a:hueOff val="-2324089"/>
                <a:satOff val="-3100"/>
                <a:lumOff val="-92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solidFill>
                <a:schemeClr val="bg1">
                  <a:lumMod val="75000"/>
                  <a:lumOff val="25000"/>
                </a:schemeClr>
              </a:solidFill>
              <a:latin typeface="Corbel"/>
            </a:rPr>
            <a:t>Improved interpersonal relationships; Love (self and other)</a:t>
          </a:r>
          <a:endParaRPr lang="en-US" sz="1100" kern="1200" dirty="0">
            <a:solidFill>
              <a:schemeClr val="bg1">
                <a:lumMod val="75000"/>
                <a:lumOff val="25000"/>
              </a:schemeClr>
            </a:solidFill>
          </a:endParaRPr>
        </a:p>
      </dsp:txBody>
      <dsp:txXfrm>
        <a:off x="2054428" y="1879780"/>
        <a:ext cx="1865524" cy="1119314"/>
      </dsp:txXfrm>
    </dsp:sp>
    <dsp:sp modelId="{544DAA73-203F-4F83-B7A3-1C672D2C0611}">
      <dsp:nvSpPr>
        <dsp:cNvPr id="0" name=""/>
        <dsp:cNvSpPr/>
      </dsp:nvSpPr>
      <dsp:spPr>
        <a:xfrm>
          <a:off x="4106506" y="1879780"/>
          <a:ext cx="1865524" cy="1119314"/>
        </a:xfrm>
        <a:prstGeom prst="rect">
          <a:avLst/>
        </a:prstGeom>
        <a:gradFill rotWithShape="0">
          <a:gsLst>
            <a:gs pos="0">
              <a:schemeClr val="accent2">
                <a:hueOff val="-2788907"/>
                <a:satOff val="-3720"/>
                <a:lumOff val="-11123"/>
                <a:alphaOff val="0"/>
                <a:satMod val="103000"/>
                <a:lumMod val="102000"/>
                <a:tint val="94000"/>
              </a:schemeClr>
            </a:gs>
            <a:gs pos="50000">
              <a:schemeClr val="accent2">
                <a:hueOff val="-2788907"/>
                <a:satOff val="-3720"/>
                <a:lumOff val="-11123"/>
                <a:alphaOff val="0"/>
                <a:satMod val="110000"/>
                <a:lumMod val="100000"/>
                <a:shade val="100000"/>
              </a:schemeClr>
            </a:gs>
            <a:gs pos="100000">
              <a:schemeClr val="accent2">
                <a:hueOff val="-2788907"/>
                <a:satOff val="-3720"/>
                <a:lumOff val="-111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bg1">
                  <a:lumMod val="75000"/>
                  <a:lumOff val="25000"/>
                </a:schemeClr>
              </a:solidFill>
            </a:rPr>
            <a:t>Flourishing/enhanced well being (</a:t>
          </a:r>
          <a:r>
            <a:rPr lang="en-US" sz="1100" b="1" kern="1200" dirty="0">
              <a:solidFill>
                <a:schemeClr val="bg1">
                  <a:lumMod val="75000"/>
                  <a:lumOff val="25000"/>
                </a:schemeClr>
              </a:solidFill>
            </a:rPr>
            <a:t>valued living</a:t>
          </a:r>
          <a:r>
            <a:rPr lang="en-US" sz="1100" kern="1200" dirty="0">
              <a:solidFill>
                <a:schemeClr val="bg1">
                  <a:lumMod val="75000"/>
                  <a:lumOff val="25000"/>
                </a:schemeClr>
              </a:solidFill>
            </a:rPr>
            <a:t>)</a:t>
          </a:r>
        </a:p>
      </dsp:txBody>
      <dsp:txXfrm>
        <a:off x="4106506" y="1879780"/>
        <a:ext cx="1865524" cy="1119314"/>
      </dsp:txXfrm>
    </dsp:sp>
    <dsp:sp modelId="{C2BB2004-8424-4AB0-BEE9-1D20DEEB8532}">
      <dsp:nvSpPr>
        <dsp:cNvPr id="0" name=""/>
        <dsp:cNvSpPr/>
      </dsp:nvSpPr>
      <dsp:spPr>
        <a:xfrm>
          <a:off x="6158583" y="1879780"/>
          <a:ext cx="1865524" cy="1119314"/>
        </a:xfrm>
        <a:prstGeom prst="rect">
          <a:avLst/>
        </a:prstGeom>
        <a:gradFill rotWithShape="0">
          <a:gsLst>
            <a:gs pos="0">
              <a:schemeClr val="accent2">
                <a:hueOff val="-3253725"/>
                <a:satOff val="-4340"/>
                <a:lumOff val="-12977"/>
                <a:alphaOff val="0"/>
                <a:satMod val="103000"/>
                <a:lumMod val="102000"/>
                <a:tint val="94000"/>
              </a:schemeClr>
            </a:gs>
            <a:gs pos="50000">
              <a:schemeClr val="accent2">
                <a:hueOff val="-3253725"/>
                <a:satOff val="-4340"/>
                <a:lumOff val="-12977"/>
                <a:alphaOff val="0"/>
                <a:satMod val="110000"/>
                <a:lumMod val="100000"/>
                <a:shade val="100000"/>
              </a:schemeClr>
            </a:gs>
            <a:gs pos="100000">
              <a:schemeClr val="accent2">
                <a:hueOff val="-3253725"/>
                <a:satOff val="-4340"/>
                <a:lumOff val="-129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bg1">
                  <a:lumMod val="75000"/>
                  <a:lumOff val="25000"/>
                </a:schemeClr>
              </a:solidFill>
            </a:rPr>
            <a:t>Restoration of dignity/self-respect/integrity</a:t>
          </a:r>
        </a:p>
      </dsp:txBody>
      <dsp:txXfrm>
        <a:off x="6158583" y="1879780"/>
        <a:ext cx="1865524" cy="1119314"/>
      </dsp:txXfrm>
    </dsp:sp>
    <dsp:sp modelId="{FC22CE42-BEA1-4A10-8859-946D4F665146}">
      <dsp:nvSpPr>
        <dsp:cNvPr id="0" name=""/>
        <dsp:cNvSpPr/>
      </dsp:nvSpPr>
      <dsp:spPr>
        <a:xfrm>
          <a:off x="2351" y="3185647"/>
          <a:ext cx="1865524" cy="1119314"/>
        </a:xfrm>
        <a:prstGeom prst="rect">
          <a:avLst/>
        </a:prstGeom>
        <a:gradFill rotWithShape="0">
          <a:gsLst>
            <a:gs pos="0">
              <a:schemeClr val="accent2">
                <a:hueOff val="-3718543"/>
                <a:satOff val="-4960"/>
                <a:lumOff val="-14831"/>
                <a:alphaOff val="0"/>
                <a:satMod val="103000"/>
                <a:lumMod val="102000"/>
                <a:tint val="94000"/>
              </a:schemeClr>
            </a:gs>
            <a:gs pos="50000">
              <a:schemeClr val="accent2">
                <a:hueOff val="-3718543"/>
                <a:satOff val="-4960"/>
                <a:lumOff val="-14831"/>
                <a:alphaOff val="0"/>
                <a:satMod val="110000"/>
                <a:lumMod val="100000"/>
                <a:shade val="100000"/>
              </a:schemeClr>
            </a:gs>
            <a:gs pos="100000">
              <a:schemeClr val="accent2">
                <a:hueOff val="-3718543"/>
                <a:satOff val="-4960"/>
                <a:lumOff val="-148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bg1">
                  <a:lumMod val="75000"/>
                  <a:lumOff val="25000"/>
                </a:schemeClr>
              </a:solidFill>
            </a:rPr>
            <a:t>Meaning/purpose/new behaviors (</a:t>
          </a:r>
          <a:r>
            <a:rPr lang="en-US" sz="1100" b="1" kern="1200" dirty="0">
              <a:solidFill>
                <a:schemeClr val="bg1">
                  <a:lumMod val="75000"/>
                  <a:lumOff val="25000"/>
                </a:schemeClr>
              </a:solidFill>
            </a:rPr>
            <a:t>committed</a:t>
          </a:r>
          <a:r>
            <a:rPr lang="en-US" sz="1100" kern="1200" dirty="0">
              <a:solidFill>
                <a:schemeClr val="bg1">
                  <a:lumMod val="75000"/>
                  <a:lumOff val="25000"/>
                </a:schemeClr>
              </a:solidFill>
            </a:rPr>
            <a:t> </a:t>
          </a:r>
          <a:r>
            <a:rPr lang="en-US" sz="1100" b="1" kern="1200" dirty="0">
              <a:solidFill>
                <a:schemeClr val="bg1">
                  <a:lumMod val="75000"/>
                  <a:lumOff val="25000"/>
                </a:schemeClr>
              </a:solidFill>
            </a:rPr>
            <a:t>action</a:t>
          </a:r>
          <a:r>
            <a:rPr lang="en-US" sz="1100" kern="1200" dirty="0">
              <a:solidFill>
                <a:schemeClr val="bg1">
                  <a:lumMod val="75000"/>
                  <a:lumOff val="25000"/>
                </a:schemeClr>
              </a:solidFill>
            </a:rPr>
            <a:t>)</a:t>
          </a:r>
        </a:p>
      </dsp:txBody>
      <dsp:txXfrm>
        <a:off x="2351" y="3185647"/>
        <a:ext cx="1865524" cy="1119314"/>
      </dsp:txXfrm>
    </dsp:sp>
    <dsp:sp modelId="{B6284599-3013-45C0-8D5A-04C95A5AC2C4}">
      <dsp:nvSpPr>
        <dsp:cNvPr id="0" name=""/>
        <dsp:cNvSpPr/>
      </dsp:nvSpPr>
      <dsp:spPr>
        <a:xfrm>
          <a:off x="2054428" y="3185647"/>
          <a:ext cx="1865524" cy="1119314"/>
        </a:xfrm>
        <a:prstGeom prst="rect">
          <a:avLst/>
        </a:prstGeom>
        <a:gradFill rotWithShape="0">
          <a:gsLst>
            <a:gs pos="0">
              <a:schemeClr val="accent2">
                <a:hueOff val="-4183361"/>
                <a:satOff val="-5580"/>
                <a:lumOff val="-16684"/>
                <a:alphaOff val="0"/>
                <a:satMod val="103000"/>
                <a:lumMod val="102000"/>
                <a:tint val="94000"/>
              </a:schemeClr>
            </a:gs>
            <a:gs pos="50000">
              <a:schemeClr val="accent2">
                <a:hueOff val="-4183361"/>
                <a:satOff val="-5580"/>
                <a:lumOff val="-16684"/>
                <a:alphaOff val="0"/>
                <a:satMod val="110000"/>
                <a:lumMod val="100000"/>
                <a:shade val="100000"/>
              </a:schemeClr>
            </a:gs>
            <a:gs pos="100000">
              <a:schemeClr val="accent2">
                <a:hueOff val="-4183361"/>
                <a:satOff val="-5580"/>
                <a:lumOff val="-166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solidFill>
                <a:schemeClr val="bg1">
                  <a:lumMod val="75000"/>
                  <a:lumOff val="25000"/>
                </a:schemeClr>
              </a:solidFill>
              <a:latin typeface="Corbel"/>
            </a:rPr>
            <a:t>Increased creativity; improved problem-solving</a:t>
          </a:r>
        </a:p>
      </dsp:txBody>
      <dsp:txXfrm>
        <a:off x="2054428" y="3185647"/>
        <a:ext cx="1865524" cy="1119314"/>
      </dsp:txXfrm>
    </dsp:sp>
    <dsp:sp modelId="{2AA7C3FC-B5B6-4543-8CB0-3E863AA70ECC}">
      <dsp:nvSpPr>
        <dsp:cNvPr id="0" name=""/>
        <dsp:cNvSpPr/>
      </dsp:nvSpPr>
      <dsp:spPr>
        <a:xfrm>
          <a:off x="4106506" y="3185647"/>
          <a:ext cx="1865524" cy="1119314"/>
        </a:xfrm>
        <a:prstGeom prst="rect">
          <a:avLst/>
        </a:prstGeom>
        <a:gradFill rotWithShape="0">
          <a:gsLst>
            <a:gs pos="0">
              <a:schemeClr val="accent2">
                <a:hueOff val="-4648179"/>
                <a:satOff val="-6200"/>
                <a:lumOff val="-18538"/>
                <a:alphaOff val="0"/>
                <a:satMod val="103000"/>
                <a:lumMod val="102000"/>
                <a:tint val="94000"/>
              </a:schemeClr>
            </a:gs>
            <a:gs pos="50000">
              <a:schemeClr val="accent2">
                <a:hueOff val="-4648179"/>
                <a:satOff val="-6200"/>
                <a:lumOff val="-18538"/>
                <a:alphaOff val="0"/>
                <a:satMod val="110000"/>
                <a:lumMod val="100000"/>
                <a:shade val="100000"/>
              </a:schemeClr>
            </a:gs>
            <a:gs pos="100000">
              <a:schemeClr val="accent2">
                <a:hueOff val="-4648179"/>
                <a:satOff val="-6200"/>
                <a:lumOff val="-185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solidFill>
                <a:schemeClr val="bg1">
                  <a:lumMod val="75000"/>
                  <a:lumOff val="25000"/>
                </a:schemeClr>
              </a:solidFill>
              <a:latin typeface="Corbel"/>
            </a:rPr>
            <a:t>Joyfulness/playfulness/sense of humor</a:t>
          </a:r>
        </a:p>
      </dsp:txBody>
      <dsp:txXfrm>
        <a:off x="4106506" y="3185647"/>
        <a:ext cx="1865524" cy="1119314"/>
      </dsp:txXfrm>
    </dsp:sp>
    <dsp:sp modelId="{A93224D5-1479-4CEF-A225-E7EC0C1B96AD}">
      <dsp:nvSpPr>
        <dsp:cNvPr id="0" name=""/>
        <dsp:cNvSpPr/>
      </dsp:nvSpPr>
      <dsp:spPr>
        <a:xfrm>
          <a:off x="6158583" y="3185647"/>
          <a:ext cx="1865524" cy="1119314"/>
        </a:xfrm>
        <a:prstGeom prst="rect">
          <a:avLst/>
        </a:prstGeom>
        <a:gradFill rotWithShape="0">
          <a:gsLst>
            <a:gs pos="0">
              <a:schemeClr val="accent2">
                <a:hueOff val="-5112996"/>
                <a:satOff val="-6820"/>
                <a:lumOff val="-20392"/>
                <a:alphaOff val="0"/>
                <a:satMod val="103000"/>
                <a:lumMod val="102000"/>
                <a:tint val="94000"/>
              </a:schemeClr>
            </a:gs>
            <a:gs pos="50000">
              <a:schemeClr val="accent2">
                <a:hueOff val="-5112996"/>
                <a:satOff val="-6820"/>
                <a:lumOff val="-20392"/>
                <a:alphaOff val="0"/>
                <a:satMod val="110000"/>
                <a:lumMod val="100000"/>
                <a:shade val="100000"/>
              </a:schemeClr>
            </a:gs>
            <a:gs pos="100000">
              <a:schemeClr val="accent2">
                <a:hueOff val="-5112996"/>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solidFill>
                <a:schemeClr val="bg1">
                  <a:lumMod val="75000"/>
                  <a:lumOff val="25000"/>
                </a:schemeClr>
              </a:solidFill>
              <a:latin typeface="Corbel"/>
            </a:rPr>
            <a:t>Improved self-awareness, boundaries, self-care</a:t>
          </a:r>
        </a:p>
      </dsp:txBody>
      <dsp:txXfrm>
        <a:off x="6158583" y="3185647"/>
        <a:ext cx="1865524" cy="11193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FA0A9-F150-4F6A-B246-66553939DA47}" type="datetimeFigureOut">
              <a:rPr lang="en-US" smtClean="0"/>
              <a:pPr/>
              <a:t>7/18/2020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C84CA-5AC1-46D2-B462-A31FCD80325C}" type="slidenum">
              <a:rPr lang="en-US" smtClean="0"/>
              <a:pPr/>
              <a:t>‹#›</a:t>
            </a:fld>
            <a:endParaRPr lang="en-US"/>
          </a:p>
        </p:txBody>
      </p:sp>
    </p:spTree>
    <p:extLst>
      <p:ext uri="{BB962C8B-B14F-4D97-AF65-F5344CB8AC3E}">
        <p14:creationId xmlns:p14="http://schemas.microsoft.com/office/powerpoint/2010/main" xmlns="" val="326978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So, to satisfy my curiosity and to learn a bit of context about who is here, I'd love for you to answer the anonymous poll regarding your experiences with psychedelics:</a:t>
            </a:r>
          </a:p>
        </p:txBody>
      </p:sp>
      <p:sp>
        <p:nvSpPr>
          <p:cNvPr id="4" name="Slide Number Placeholder 3"/>
          <p:cNvSpPr>
            <a:spLocks noGrp="1"/>
          </p:cNvSpPr>
          <p:nvPr>
            <p:ph type="sldNum" sz="quarter" idx="5"/>
          </p:nvPr>
        </p:nvSpPr>
        <p:spPr/>
        <p:txBody>
          <a:bodyPr/>
          <a:lstStyle/>
          <a:p>
            <a:fld id="{BD200A8D-91C2-4E24-86A8-123E5224F20D}" type="slidenum">
              <a:rPr lang="en-US" smtClean="0"/>
              <a:pPr/>
              <a:t>5</a:t>
            </a:fld>
            <a:endParaRPr lang="en-US"/>
          </a:p>
        </p:txBody>
      </p:sp>
    </p:spTree>
    <p:extLst>
      <p:ext uri="{BB962C8B-B14F-4D97-AF65-F5344CB8AC3E}">
        <p14:creationId xmlns:p14="http://schemas.microsoft.com/office/powerpoint/2010/main" xmlns="" val="90210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Don’t know </a:t>
            </a:r>
            <a:r>
              <a:rPr lang="en-US" err="1"/>
              <a:t>whats</a:t>
            </a:r>
            <a:r>
              <a:rPr lang="en-US"/>
              <a:t> best for client</a:t>
            </a:r>
          </a:p>
          <a:p>
            <a:r>
              <a:rPr lang="en-US"/>
              <a:t>Humanistic, take a humble approach</a:t>
            </a:r>
          </a:p>
          <a:p>
            <a:endParaRPr lang="en-US"/>
          </a:p>
        </p:txBody>
      </p:sp>
      <p:sp>
        <p:nvSpPr>
          <p:cNvPr id="4" name="Slide Number Placeholder 3"/>
          <p:cNvSpPr>
            <a:spLocks noGrp="1"/>
          </p:cNvSpPr>
          <p:nvPr>
            <p:ph type="sldNum" sz="quarter" idx="5"/>
          </p:nvPr>
        </p:nvSpPr>
        <p:spPr/>
        <p:txBody>
          <a:bodyPr/>
          <a:lstStyle/>
          <a:p>
            <a:fld id="{1EAC84CA-5AC1-46D2-B462-A31FCD80325C}" type="slidenum">
              <a:rPr lang="en-US" smtClean="0"/>
              <a:pPr/>
              <a:t>33</a:t>
            </a:fld>
            <a:endParaRPr lang="en-US"/>
          </a:p>
        </p:txBody>
      </p:sp>
    </p:spTree>
    <p:extLst>
      <p:ext uri="{BB962C8B-B14F-4D97-AF65-F5344CB8AC3E}">
        <p14:creationId xmlns:p14="http://schemas.microsoft.com/office/powerpoint/2010/main" xmlns="" val="77473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Don’t know </a:t>
            </a:r>
            <a:r>
              <a:rPr lang="en-US" err="1"/>
              <a:t>whats</a:t>
            </a:r>
            <a:r>
              <a:rPr lang="en-US"/>
              <a:t> best for client</a:t>
            </a:r>
          </a:p>
          <a:p>
            <a:r>
              <a:rPr lang="en-US"/>
              <a:t>Humanistic, take a humble approach</a:t>
            </a:r>
          </a:p>
          <a:p>
            <a:endParaRPr lang="en-US"/>
          </a:p>
        </p:txBody>
      </p:sp>
      <p:sp>
        <p:nvSpPr>
          <p:cNvPr id="4" name="Slide Number Placeholder 3"/>
          <p:cNvSpPr>
            <a:spLocks noGrp="1"/>
          </p:cNvSpPr>
          <p:nvPr>
            <p:ph type="sldNum" sz="quarter" idx="5"/>
          </p:nvPr>
        </p:nvSpPr>
        <p:spPr/>
        <p:txBody>
          <a:bodyPr/>
          <a:lstStyle/>
          <a:p>
            <a:fld id="{1EAC84CA-5AC1-46D2-B462-A31FCD80325C}" type="slidenum">
              <a:rPr lang="en-US" smtClean="0"/>
              <a:pPr/>
              <a:t>34</a:t>
            </a:fld>
            <a:endParaRPr lang="en-US"/>
          </a:p>
        </p:txBody>
      </p:sp>
    </p:spTree>
    <p:extLst>
      <p:ext uri="{BB962C8B-B14F-4D97-AF65-F5344CB8AC3E}">
        <p14:creationId xmlns:p14="http://schemas.microsoft.com/office/powerpoint/2010/main" xmlns="" val="1802049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Don’t know </a:t>
            </a:r>
            <a:r>
              <a:rPr lang="en-US" err="1"/>
              <a:t>whats</a:t>
            </a:r>
            <a:r>
              <a:rPr lang="en-US"/>
              <a:t> best for client</a:t>
            </a:r>
          </a:p>
          <a:p>
            <a:r>
              <a:rPr lang="en-US"/>
              <a:t>Humanistic, take a humble approach</a:t>
            </a:r>
          </a:p>
          <a:p>
            <a:endParaRPr lang="en-US"/>
          </a:p>
        </p:txBody>
      </p:sp>
      <p:sp>
        <p:nvSpPr>
          <p:cNvPr id="4" name="Slide Number Placeholder 3"/>
          <p:cNvSpPr>
            <a:spLocks noGrp="1"/>
          </p:cNvSpPr>
          <p:nvPr>
            <p:ph type="sldNum" sz="quarter" idx="5"/>
          </p:nvPr>
        </p:nvSpPr>
        <p:spPr/>
        <p:txBody>
          <a:bodyPr/>
          <a:lstStyle/>
          <a:p>
            <a:fld id="{1EAC84CA-5AC1-46D2-B462-A31FCD80325C}" type="slidenum">
              <a:rPr lang="en-US" smtClean="0"/>
              <a:pPr/>
              <a:t>35</a:t>
            </a:fld>
            <a:endParaRPr lang="en-US"/>
          </a:p>
        </p:txBody>
      </p:sp>
    </p:spTree>
    <p:extLst>
      <p:ext uri="{BB962C8B-B14F-4D97-AF65-F5344CB8AC3E}">
        <p14:creationId xmlns:p14="http://schemas.microsoft.com/office/powerpoint/2010/main" xmlns="" val="107009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daily self-care practices that may include reconnecting with the experience of being "in the medicine" or dropping back into expansiveness</a:t>
            </a:r>
          </a:p>
          <a:p>
            <a:endParaRPr lang="en-US" dirty="0"/>
          </a:p>
        </p:txBody>
      </p:sp>
      <p:sp>
        <p:nvSpPr>
          <p:cNvPr id="4" name="Slide Number Placeholder 3"/>
          <p:cNvSpPr>
            <a:spLocks noGrp="1"/>
          </p:cNvSpPr>
          <p:nvPr>
            <p:ph type="sldNum" sz="quarter" idx="5"/>
          </p:nvPr>
        </p:nvSpPr>
        <p:spPr/>
        <p:txBody>
          <a:bodyPr/>
          <a:lstStyle/>
          <a:p>
            <a:fld id="{1EAC84CA-5AC1-46D2-B462-A31FCD80325C}" type="slidenum">
              <a:rPr lang="en-US" smtClean="0"/>
              <a:pPr/>
              <a:t>49</a:t>
            </a:fld>
            <a:endParaRPr lang="en-US"/>
          </a:p>
        </p:txBody>
      </p:sp>
    </p:spTree>
    <p:extLst>
      <p:ext uri="{BB962C8B-B14F-4D97-AF65-F5344CB8AC3E}">
        <p14:creationId xmlns:p14="http://schemas.microsoft.com/office/powerpoint/2010/main" xmlns="" val="2635446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C84CA-5AC1-46D2-B462-A31FCD80325C}" type="slidenum">
              <a:rPr lang="en-US" smtClean="0"/>
              <a:pPr/>
              <a:t>64</a:t>
            </a:fld>
            <a:endParaRPr lang="en-US"/>
          </a:p>
        </p:txBody>
      </p:sp>
    </p:spTree>
    <p:extLst>
      <p:ext uri="{BB962C8B-B14F-4D97-AF65-F5344CB8AC3E}">
        <p14:creationId xmlns:p14="http://schemas.microsoft.com/office/powerpoint/2010/main" xmlns="" val="818386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C84CA-5AC1-46D2-B462-A31FCD80325C}" type="slidenum">
              <a:rPr lang="en-US" smtClean="0"/>
              <a:pPr/>
              <a:t>67</a:t>
            </a:fld>
            <a:endParaRPr lang="en-US"/>
          </a:p>
        </p:txBody>
      </p:sp>
    </p:spTree>
    <p:extLst>
      <p:ext uri="{BB962C8B-B14F-4D97-AF65-F5344CB8AC3E}">
        <p14:creationId xmlns:p14="http://schemas.microsoft.com/office/powerpoint/2010/main" xmlns="" val="383119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OK. So, I want to start with the vital recognition that psychedelics are weird. This is, obviously, neither a clinical nor a scientific term, but I would wager it is one that would garner near universal agreement among psychedelic users. Psychedelic drugs evoke massive disruptions to the way that one normally perceives the world, themselves, and at times the very nature of reality itself. </a:t>
            </a:r>
          </a:p>
        </p:txBody>
      </p:sp>
      <p:sp>
        <p:nvSpPr>
          <p:cNvPr id="4" name="Slide Number Placeholder 3"/>
          <p:cNvSpPr>
            <a:spLocks noGrp="1"/>
          </p:cNvSpPr>
          <p:nvPr>
            <p:ph type="sldNum" sz="quarter" idx="5"/>
          </p:nvPr>
        </p:nvSpPr>
        <p:spPr/>
        <p:txBody>
          <a:bodyPr/>
          <a:lstStyle/>
          <a:p>
            <a:fld id="{BD200A8D-91C2-4E24-86A8-123E5224F20D}" type="slidenum">
              <a:rPr lang="en-US" smtClean="0"/>
              <a:pPr/>
              <a:t>7</a:t>
            </a:fld>
            <a:endParaRPr lang="en-US"/>
          </a:p>
        </p:txBody>
      </p:sp>
    </p:spTree>
    <p:extLst>
      <p:ext uri="{BB962C8B-B14F-4D97-AF65-F5344CB8AC3E}">
        <p14:creationId xmlns:p14="http://schemas.microsoft.com/office/powerpoint/2010/main" xmlns="" val="46514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00A8D-91C2-4E24-86A8-123E5224F20D}" type="slidenum">
              <a:rPr lang="en-US" smtClean="0"/>
              <a:pPr/>
              <a:t>13</a:t>
            </a:fld>
            <a:endParaRPr lang="en-US"/>
          </a:p>
        </p:txBody>
      </p:sp>
    </p:spTree>
    <p:extLst>
      <p:ext uri="{BB962C8B-B14F-4D97-AF65-F5344CB8AC3E}">
        <p14:creationId xmlns:p14="http://schemas.microsoft.com/office/powerpoint/2010/main" xmlns="" val="62069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Nov 16 1938</a:t>
            </a:r>
          </a:p>
          <a:p>
            <a:r>
              <a:rPr lang="en-US"/>
              <a:t>April 16 1943</a:t>
            </a:r>
          </a:p>
          <a:p>
            <a:r>
              <a:rPr lang="en-US"/>
              <a:t>April 19 1943</a:t>
            </a:r>
          </a:p>
          <a:p>
            <a:endParaRPr lang="en-US"/>
          </a:p>
          <a:p>
            <a:r>
              <a:rPr lang="en-US"/>
              <a:t>Wasson June 10 1957</a:t>
            </a:r>
          </a:p>
        </p:txBody>
      </p:sp>
      <p:sp>
        <p:nvSpPr>
          <p:cNvPr id="4" name="Slide Number Placeholder 3"/>
          <p:cNvSpPr>
            <a:spLocks noGrp="1"/>
          </p:cNvSpPr>
          <p:nvPr>
            <p:ph type="sldNum" sz="quarter" idx="5"/>
          </p:nvPr>
        </p:nvSpPr>
        <p:spPr/>
        <p:txBody>
          <a:bodyPr/>
          <a:lstStyle/>
          <a:p>
            <a:fld id="{BD200A8D-91C2-4E24-86A8-123E5224F20D}" type="slidenum">
              <a:rPr lang="en-US" smtClean="0"/>
              <a:pPr/>
              <a:t>14</a:t>
            </a:fld>
            <a:endParaRPr lang="en-US"/>
          </a:p>
        </p:txBody>
      </p:sp>
    </p:spTree>
    <p:extLst>
      <p:ext uri="{BB962C8B-B14F-4D97-AF65-F5344CB8AC3E}">
        <p14:creationId xmlns:p14="http://schemas.microsoft.com/office/powerpoint/2010/main" xmlns="" val="428066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Mescaline 1953</a:t>
            </a:r>
          </a:p>
        </p:txBody>
      </p:sp>
      <p:sp>
        <p:nvSpPr>
          <p:cNvPr id="4" name="Slide Number Placeholder 3"/>
          <p:cNvSpPr>
            <a:spLocks noGrp="1"/>
          </p:cNvSpPr>
          <p:nvPr>
            <p:ph type="sldNum" sz="quarter" idx="5"/>
          </p:nvPr>
        </p:nvSpPr>
        <p:spPr/>
        <p:txBody>
          <a:bodyPr/>
          <a:lstStyle/>
          <a:p>
            <a:fld id="{BD200A8D-91C2-4E24-86A8-123E5224F20D}" type="slidenum">
              <a:rPr lang="en-US" smtClean="0"/>
              <a:pPr/>
              <a:t>15</a:t>
            </a:fld>
            <a:endParaRPr lang="en-US"/>
          </a:p>
        </p:txBody>
      </p:sp>
    </p:spTree>
    <p:extLst>
      <p:ext uri="{BB962C8B-B14F-4D97-AF65-F5344CB8AC3E}">
        <p14:creationId xmlns:p14="http://schemas.microsoft.com/office/powerpoint/2010/main" xmlns="" val="361990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00A8D-91C2-4E24-86A8-123E5224F20D}" type="slidenum">
              <a:rPr lang="en-US" smtClean="0"/>
              <a:pPr/>
              <a:t>16</a:t>
            </a:fld>
            <a:endParaRPr lang="en-US"/>
          </a:p>
        </p:txBody>
      </p:sp>
    </p:spTree>
    <p:extLst>
      <p:ext uri="{BB962C8B-B14F-4D97-AF65-F5344CB8AC3E}">
        <p14:creationId xmlns:p14="http://schemas.microsoft.com/office/powerpoint/2010/main" xmlns="" val="153813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00A8D-91C2-4E24-86A8-123E5224F20D}" type="slidenum">
              <a:rPr lang="en-US" smtClean="0"/>
              <a:pPr/>
              <a:t>24</a:t>
            </a:fld>
            <a:endParaRPr lang="en-US"/>
          </a:p>
        </p:txBody>
      </p:sp>
    </p:spTree>
    <p:extLst>
      <p:ext uri="{BB962C8B-B14F-4D97-AF65-F5344CB8AC3E}">
        <p14:creationId xmlns:p14="http://schemas.microsoft.com/office/powerpoint/2010/main" xmlns="" val="169810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00A8D-91C2-4E24-86A8-123E5224F20D}" type="slidenum">
              <a:rPr lang="en-US" smtClean="0"/>
              <a:pPr/>
              <a:t>25</a:t>
            </a:fld>
            <a:endParaRPr lang="en-US"/>
          </a:p>
        </p:txBody>
      </p:sp>
    </p:spTree>
    <p:extLst>
      <p:ext uri="{BB962C8B-B14F-4D97-AF65-F5344CB8AC3E}">
        <p14:creationId xmlns:p14="http://schemas.microsoft.com/office/powerpoint/2010/main" xmlns="" val="327229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Poll: Have you had a client bring up to you an interest or question related to psychedelics?</a:t>
            </a:r>
          </a:p>
        </p:txBody>
      </p:sp>
      <p:sp>
        <p:nvSpPr>
          <p:cNvPr id="4" name="Slide Number Placeholder 3"/>
          <p:cNvSpPr>
            <a:spLocks noGrp="1"/>
          </p:cNvSpPr>
          <p:nvPr>
            <p:ph type="sldNum" sz="quarter" idx="5"/>
          </p:nvPr>
        </p:nvSpPr>
        <p:spPr/>
        <p:txBody>
          <a:bodyPr/>
          <a:lstStyle/>
          <a:p>
            <a:fld id="{1EAC84CA-5AC1-46D2-B462-A31FCD80325C}" type="slidenum">
              <a:rPr lang="en-US" smtClean="0"/>
              <a:pPr/>
              <a:t>30</a:t>
            </a:fld>
            <a:endParaRPr lang="en-US"/>
          </a:p>
        </p:txBody>
      </p:sp>
    </p:spTree>
    <p:extLst>
      <p:ext uri="{BB962C8B-B14F-4D97-AF65-F5344CB8AC3E}">
        <p14:creationId xmlns:p14="http://schemas.microsoft.com/office/powerpoint/2010/main" xmlns="" val="321981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2074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27680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362605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xmlns="" val="4136773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45452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13044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28025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942585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081303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20742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5400" b="0" spc="-169">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1657349" y="3829880"/>
            <a:ext cx="6858000" cy="618523"/>
          </a:xfrm>
        </p:spPr>
        <p:txBody>
          <a:bodyPr anchor="b">
            <a:normAutofit/>
          </a:bodyPr>
          <a:lstStyle>
            <a:lvl1pPr marL="0" indent="0" algn="r">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75" indent="0" algn="ctr">
              <a:buNone/>
              <a:defRPr sz="1100"/>
            </a:lvl2pPr>
            <a:lvl3pPr marL="514350" indent="0" algn="ctr">
              <a:buNone/>
              <a:defRPr sz="11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7" name="Date Placeholder 6"/>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94502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94502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5400" b="0" spc="-169">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75" indent="0" algn="ctr">
              <a:buNone/>
              <a:defRPr sz="1100"/>
            </a:lvl2pPr>
            <a:lvl3pPr marL="514350" indent="0" algn="ctr">
              <a:buNone/>
              <a:defRPr sz="11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058841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19867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15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75" indent="0">
              <a:buNone/>
              <a:defRPr sz="1100" b="1"/>
            </a:lvl2pPr>
            <a:lvl3pPr marL="514350" indent="0">
              <a:buNone/>
              <a:defRPr sz="11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9881" y="1681163"/>
            <a:ext cx="3776661" cy="823912"/>
          </a:xfrm>
        </p:spPr>
        <p:txBody>
          <a:bodyPr vert="horz" lIns="91440" tIns="45720" rIns="91440" bIns="45720" rtlCol="0" anchor="b">
            <a:normAutofit/>
          </a:bodyPr>
          <a:lstStyle>
            <a:lvl1pPr>
              <a:buNone/>
              <a:defRPr lang="en-US" sz="15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1"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85275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580506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543208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01" y="2057400"/>
            <a:ext cx="2739019" cy="3811588"/>
          </a:xfrm>
        </p:spPr>
        <p:txBody>
          <a:bodyPr>
            <a:normAutofit/>
          </a:bodyPr>
          <a:lstStyle>
            <a:lvl1pPr marL="0" indent="0">
              <a:buNone/>
              <a:defRPr sz="11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316967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1800"/>
            </a:lvl1pPr>
            <a:lvl2pPr marL="257175" indent="0">
              <a:buNone/>
              <a:defRPr sz="1600"/>
            </a:lvl2pPr>
            <a:lvl3pPr marL="514350" indent="0">
              <a:buNone/>
              <a:defRPr sz="1400"/>
            </a:lvl3pPr>
            <a:lvl4pPr marL="771525" indent="0">
              <a:buNone/>
              <a:defRPr sz="1100"/>
            </a:lvl4pPr>
            <a:lvl5pPr marL="1028700" indent="0">
              <a:buNone/>
              <a:defRPr sz="1100"/>
            </a:lvl5pPr>
            <a:lvl6pPr marL="1285875" indent="0">
              <a:buNone/>
              <a:defRPr sz="1100"/>
            </a:lvl6pPr>
            <a:lvl7pPr marL="1543050" indent="0">
              <a:buNone/>
              <a:defRPr sz="1100"/>
            </a:lvl7pPr>
            <a:lvl8pPr marL="1800225" indent="0">
              <a:buNone/>
              <a:defRPr sz="1100"/>
            </a:lvl8pPr>
            <a:lvl9pPr marL="2057400" indent="0">
              <a:buNone/>
              <a:defRPr sz="1100"/>
            </a:lvl9pPr>
          </a:lstStyle>
          <a:p>
            <a:r>
              <a:rPr lang="en-US"/>
              <a:t>Click icon to add picture</a:t>
            </a:r>
          </a:p>
        </p:txBody>
      </p:sp>
      <p:sp>
        <p:nvSpPr>
          <p:cNvPr id="4" name="Text Placeholder 3"/>
          <p:cNvSpPr>
            <a:spLocks noGrp="1"/>
          </p:cNvSpPr>
          <p:nvPr>
            <p:ph type="body" sz="half" idx="2"/>
          </p:nvPr>
        </p:nvSpPr>
        <p:spPr>
          <a:xfrm>
            <a:off x="840001" y="2057400"/>
            <a:ext cx="2739019" cy="3811588"/>
          </a:xfrm>
        </p:spPr>
        <p:txBody>
          <a:bodyPr>
            <a:normAutofit/>
          </a:bodyPr>
          <a:lstStyle>
            <a:lvl1pPr marL="0" indent="0">
              <a:buNone/>
              <a:defRPr sz="11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892426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3"/>
            <a:ext cx="7886700" cy="819355"/>
          </a:xfrm>
        </p:spPr>
        <p:txBody>
          <a:bodyPr anchor="b"/>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629841" y="987428"/>
            <a:ext cx="7886700" cy="3379735"/>
          </a:xfrm>
        </p:spPr>
        <p:txBody>
          <a:bodyPr anchor="t"/>
          <a:lstStyle>
            <a:lvl1pPr marL="0" indent="0">
              <a:buNone/>
              <a:defRPr sz="1800"/>
            </a:lvl1pPr>
            <a:lvl2pPr marL="257175" indent="0">
              <a:buNone/>
              <a:defRPr sz="1600"/>
            </a:lvl2pPr>
            <a:lvl3pPr marL="514350" indent="0">
              <a:buNone/>
              <a:defRPr sz="1400"/>
            </a:lvl3pPr>
            <a:lvl4pPr marL="771525" indent="0">
              <a:buNone/>
              <a:defRPr sz="1100"/>
            </a:lvl4pPr>
            <a:lvl5pPr marL="1028700" indent="0">
              <a:buNone/>
              <a:defRPr sz="1100"/>
            </a:lvl5pPr>
            <a:lvl6pPr marL="1285875" indent="0">
              <a:buNone/>
              <a:defRPr sz="1100"/>
            </a:lvl6pPr>
            <a:lvl7pPr marL="1543050" indent="0">
              <a:buNone/>
              <a:defRPr sz="1100"/>
            </a:lvl7pPr>
            <a:lvl8pPr marL="1800225" indent="0">
              <a:buNone/>
              <a:defRPr sz="1100"/>
            </a:lvl8pPr>
            <a:lvl9pPr marL="2057400" indent="0">
              <a:buNone/>
              <a:defRPr sz="1100"/>
            </a:lvl9pPr>
          </a:lstStyle>
          <a:p>
            <a:r>
              <a:rPr lang="en-US"/>
              <a:t>Click icon to add picture</a:t>
            </a:r>
          </a:p>
        </p:txBody>
      </p:sp>
      <p:sp>
        <p:nvSpPr>
          <p:cNvPr id="4" name="Text Placeholder 3"/>
          <p:cNvSpPr>
            <a:spLocks noGrp="1"/>
          </p:cNvSpPr>
          <p:nvPr>
            <p:ph type="body" sz="half" idx="2"/>
          </p:nvPr>
        </p:nvSpPr>
        <p:spPr>
          <a:xfrm>
            <a:off x="629842" y="5186516"/>
            <a:ext cx="7885509" cy="682472"/>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276804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1800"/>
            </a:lvl1pPr>
          </a:lstStyle>
          <a:p>
            <a:r>
              <a:rPr lang="en-US"/>
              <a:t>Click to edit Master title style</a:t>
            </a:r>
          </a:p>
        </p:txBody>
      </p:sp>
      <p:sp>
        <p:nvSpPr>
          <p:cNvPr id="4" name="Text Placeholder 3"/>
          <p:cNvSpPr>
            <a:spLocks noGrp="1"/>
          </p:cNvSpPr>
          <p:nvPr>
            <p:ph type="body" sz="half" idx="2"/>
          </p:nvPr>
        </p:nvSpPr>
        <p:spPr>
          <a:xfrm>
            <a:off x="629842" y="4489399"/>
            <a:ext cx="7885509" cy="1501826"/>
          </a:xfrm>
        </p:spPr>
        <p:txBody>
          <a:bodyPr anchor="ctr"/>
          <a:lstStyle>
            <a:lvl1pPr marL="0" indent="0">
              <a:buNone/>
              <a:defRPr sz="900"/>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362605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2500"/>
            </a:lvl1pPr>
          </a:lstStyle>
          <a:p>
            <a:r>
              <a:rPr lang="en-US"/>
              <a:t>Click to edit Master title style</a:t>
            </a:r>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800"/>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900"/>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833283" y="786824"/>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7828359" y="2743200"/>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xmlns="" val="413677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058841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0"/>
            <a:ext cx="7886700" cy="2511835"/>
          </a:xfrm>
        </p:spPr>
        <p:txBody>
          <a:bodyPr anchor="b">
            <a:normAutofit/>
          </a:bodyPr>
          <a:lstStyle>
            <a:lvl1pPr>
              <a:defRPr sz="3100"/>
            </a:lvl1pPr>
          </a:lstStyle>
          <a:p>
            <a:r>
              <a:rPr lang="en-US"/>
              <a:t>Click to edit Master title style</a:t>
            </a:r>
          </a:p>
        </p:txBody>
      </p:sp>
      <p:sp>
        <p:nvSpPr>
          <p:cNvPr id="4" name="Text Placeholder 3"/>
          <p:cNvSpPr>
            <a:spLocks noGrp="1"/>
          </p:cNvSpPr>
          <p:nvPr>
            <p:ph type="body" sz="half" idx="2"/>
          </p:nvPr>
        </p:nvSpPr>
        <p:spPr>
          <a:xfrm>
            <a:off x="629842" y="4850581"/>
            <a:ext cx="7885509" cy="1140644"/>
          </a:xfrm>
        </p:spPr>
        <p:txBody>
          <a:bodyPr anchor="t"/>
          <a:lstStyle>
            <a:lvl1pPr marL="0" indent="0">
              <a:buNone/>
              <a:defRPr sz="900"/>
            </a:lvl1pPr>
            <a:lvl2pPr marL="257175" indent="0">
              <a:buNone/>
              <a:defRPr sz="800"/>
            </a:lvl2pPr>
            <a:lvl3pPr marL="514350" indent="0">
              <a:buNone/>
              <a:defRPr sz="700"/>
            </a:lvl3pPr>
            <a:lvl4pPr marL="771525" indent="0">
              <a:buNone/>
              <a:defRPr sz="600"/>
            </a:lvl4pPr>
            <a:lvl5pPr marL="1028700" indent="0">
              <a:buNone/>
              <a:defRPr sz="600"/>
            </a:lvl5pPr>
            <a:lvl6pPr marL="1285875" indent="0">
              <a:buNone/>
              <a:defRPr sz="600"/>
            </a:lvl6pPr>
            <a:lvl7pPr marL="1543050" indent="0">
              <a:buNone/>
              <a:defRPr sz="600"/>
            </a:lvl7pPr>
            <a:lvl8pPr marL="1800225" indent="0">
              <a:buNone/>
              <a:defRPr sz="600"/>
            </a:lvl8pPr>
            <a:lvl9pPr marL="2057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454521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8"/>
            <a:ext cx="7886700" cy="1325563"/>
          </a:xfrm>
        </p:spPr>
        <p:txBody>
          <a:bodyPr/>
          <a:lstStyle/>
          <a:p>
            <a:r>
              <a:rPr lang="en-US"/>
              <a:t>Click to edit Master title style</a:t>
            </a:r>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75" indent="0">
              <a:buNone/>
              <a:defRPr sz="1100" b="1"/>
            </a:lvl2pPr>
            <a:lvl3pPr marL="514350" indent="0">
              <a:buNone/>
              <a:defRPr sz="11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8" name="Text Placeholder 3"/>
          <p:cNvSpPr>
            <a:spLocks noGrp="1"/>
          </p:cNvSpPr>
          <p:nvPr>
            <p:ph type="body" sz="half" idx="15"/>
          </p:nvPr>
        </p:nvSpPr>
        <p:spPr>
          <a:xfrm>
            <a:off x="1017599" y="2571750"/>
            <a:ext cx="2195513" cy="3589338"/>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9" name="Text Placeholder 4"/>
          <p:cNvSpPr>
            <a:spLocks noGrp="1"/>
          </p:cNvSpPr>
          <p:nvPr>
            <p:ph type="body" sz="quarter" idx="3"/>
          </p:nvPr>
        </p:nvSpPr>
        <p:spPr>
          <a:xfrm>
            <a:off x="3440997" y="1885950"/>
            <a:ext cx="2202181" cy="576262"/>
          </a:xfrm>
        </p:spPr>
        <p:txBody>
          <a:bodyPr vert="horz" lIns="91440" tIns="45720" rIns="91440" bIns="45720" rtlCol="0" anchor="b">
            <a:noAutofit/>
          </a:bodyPr>
          <a:lstStyle>
            <a:lvl1pPr>
              <a:buNone/>
              <a:defRPr lang="en-US"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11" name="Text Placeholder 4"/>
          <p:cNvSpPr>
            <a:spLocks noGrp="1"/>
          </p:cNvSpPr>
          <p:nvPr>
            <p:ph type="body" sz="quarter" idx="13"/>
          </p:nvPr>
        </p:nvSpPr>
        <p:spPr>
          <a:xfrm>
            <a:off x="5871778" y="1885950"/>
            <a:ext cx="2199085" cy="576262"/>
          </a:xfrm>
        </p:spPr>
        <p:txBody>
          <a:bodyPr vert="horz" lIns="91440" tIns="45720" rIns="91440" bIns="45720" rtlCol="0" anchor="b">
            <a:noAutofit/>
          </a:bodyPr>
          <a:lstStyle>
            <a:lvl1pPr>
              <a:buNone/>
              <a:defRPr lang="en-US" sz="1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8" y="2571750"/>
            <a:ext cx="2199085" cy="3589338"/>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1304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8"/>
            <a:ext cx="7886700" cy="1325563"/>
          </a:xfrm>
        </p:spPr>
        <p:txBody>
          <a:bodyPr/>
          <a:lstStyle/>
          <a:p>
            <a:r>
              <a:rPr lang="en-US"/>
              <a:t>Click to edit Master title style</a:t>
            </a:r>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00" b="1"/>
            </a:lvl2pPr>
            <a:lvl3pPr marL="514350" indent="0">
              <a:buNone/>
              <a:defRPr sz="11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p>
        </p:txBody>
      </p:sp>
      <p:sp>
        <p:nvSpPr>
          <p:cNvPr id="21" name="Text Placeholder 3"/>
          <p:cNvSpPr>
            <a:spLocks noGrp="1"/>
          </p:cNvSpPr>
          <p:nvPr>
            <p:ph type="body" sz="half" idx="18"/>
          </p:nvPr>
        </p:nvSpPr>
        <p:spPr>
          <a:xfrm>
            <a:off x="999064" y="4873768"/>
            <a:ext cx="2205038" cy="659189"/>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22" name="Text Placeholder 4"/>
          <p:cNvSpPr>
            <a:spLocks noGrp="1"/>
          </p:cNvSpPr>
          <p:nvPr>
            <p:ph type="body" sz="quarter" idx="3"/>
          </p:nvPr>
        </p:nvSpPr>
        <p:spPr>
          <a:xfrm>
            <a:off x="3426749" y="4297503"/>
            <a:ext cx="2197894" cy="576262"/>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00" b="1"/>
            </a:lvl2pPr>
            <a:lvl3pPr marL="514350" indent="0">
              <a:buNone/>
              <a:defRPr sz="11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p>
        </p:txBody>
      </p:sp>
      <p:sp>
        <p:nvSpPr>
          <p:cNvPr id="24" name="Text Placeholder 3"/>
          <p:cNvSpPr>
            <a:spLocks noGrp="1"/>
          </p:cNvSpPr>
          <p:nvPr>
            <p:ph type="body" sz="half" idx="19"/>
          </p:nvPr>
        </p:nvSpPr>
        <p:spPr>
          <a:xfrm>
            <a:off x="3425734" y="4873767"/>
            <a:ext cx="2200805" cy="659189"/>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25" name="Text Placeholder 4"/>
          <p:cNvSpPr>
            <a:spLocks noGrp="1"/>
          </p:cNvSpPr>
          <p:nvPr>
            <p:ph type="body" sz="quarter" idx="13"/>
          </p:nvPr>
        </p:nvSpPr>
        <p:spPr>
          <a:xfrm>
            <a:off x="5853243" y="4297503"/>
            <a:ext cx="2199085" cy="576262"/>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00" b="1"/>
            </a:lvl2pPr>
            <a:lvl3pPr marL="514350" indent="0">
              <a:buNone/>
              <a:defRPr sz="11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6" name="Picture Placeholder 2"/>
          <p:cNvSpPr>
            <a:spLocks noGrp="1" noChangeAspect="1"/>
          </p:cNvSpPr>
          <p:nvPr>
            <p:ph type="pic" idx="22"/>
          </p:nvPr>
        </p:nvSpPr>
        <p:spPr>
          <a:xfrm>
            <a:off x="5853242"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p>
        </p:txBody>
      </p:sp>
      <p:sp>
        <p:nvSpPr>
          <p:cNvPr id="27" name="Text Placeholder 3"/>
          <p:cNvSpPr>
            <a:spLocks noGrp="1"/>
          </p:cNvSpPr>
          <p:nvPr>
            <p:ph type="body" sz="half" idx="20"/>
          </p:nvPr>
        </p:nvSpPr>
        <p:spPr>
          <a:xfrm>
            <a:off x="5853149" y="4873765"/>
            <a:ext cx="2201998" cy="659189"/>
          </a:xfrm>
        </p:spPr>
        <p:txBody>
          <a:bodyPr anchor="t">
            <a:normAutofit/>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280251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942585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081303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119867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8527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580506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54320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331696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892426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7/18/2020</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18651935"/>
      </p:ext>
    </p:extLst>
  </p:cSld>
  <p:clrMap bg1="dk1" tx1="lt1" bg2="dk2" tx2="lt2" accent1="accent1" accent2="accent2" accent3="accent3" accent4="accent4" accent5="accent5" accent6="accent6" hlink="hlink" folHlink="folHlink"/>
  <p:sldLayoutIdLst>
    <p:sldLayoutId id="2147483722" r:id="rId1"/>
    <p:sldLayoutId id="2147483721"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72459C8A-F6A0-40C7-B4A1-83DD57A42CEC}" type="datetimeFigureOut">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7/18/2020</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6FC23EE8-E924-4A63-8DA9-E27EA93729F5}" type="slidenum">
              <a:rPr kumimoji="0" lang="en-US" sz="7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318651935"/>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514350" rtl="0" eaLnBrk="1" latinLnBrk="0" hangingPunct="1">
        <a:lnSpc>
          <a:spcPct val="90000"/>
        </a:lnSpc>
        <a:spcBef>
          <a:spcPct val="0"/>
        </a:spcBef>
        <a:buNone/>
        <a:defRPr sz="33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14350" rtl="0" eaLnBrk="1" latinLnBrk="0" hangingPunct="1">
        <a:defRPr sz="1100" kern="1200">
          <a:solidFill>
            <a:schemeClr val="tx1"/>
          </a:solidFill>
          <a:latin typeface="+mn-lt"/>
          <a:ea typeface="+mn-ea"/>
          <a:cs typeface="+mn-cs"/>
        </a:defRPr>
      </a:lvl1pPr>
      <a:lvl2pPr marL="257175" algn="l" defTabSz="514350" rtl="0" eaLnBrk="1" latinLnBrk="0" hangingPunct="1">
        <a:defRPr sz="1100" kern="1200">
          <a:solidFill>
            <a:schemeClr val="tx1"/>
          </a:solidFill>
          <a:latin typeface="+mn-lt"/>
          <a:ea typeface="+mn-ea"/>
          <a:cs typeface="+mn-cs"/>
        </a:defRPr>
      </a:lvl2pPr>
      <a:lvl3pPr marL="514350" algn="l" defTabSz="514350" rtl="0" eaLnBrk="1" latinLnBrk="0" hangingPunct="1">
        <a:defRPr sz="1100" kern="1200">
          <a:solidFill>
            <a:schemeClr val="tx1"/>
          </a:solidFill>
          <a:latin typeface="+mn-lt"/>
          <a:ea typeface="+mn-ea"/>
          <a:cs typeface="+mn-cs"/>
        </a:defRPr>
      </a:lvl3pPr>
      <a:lvl4pPr marL="771525" algn="l" defTabSz="514350" rtl="0" eaLnBrk="1" latinLnBrk="0" hangingPunct="1">
        <a:defRPr sz="1100" kern="1200">
          <a:solidFill>
            <a:schemeClr val="tx1"/>
          </a:solidFill>
          <a:latin typeface="+mn-lt"/>
          <a:ea typeface="+mn-ea"/>
          <a:cs typeface="+mn-cs"/>
        </a:defRPr>
      </a:lvl4pPr>
      <a:lvl5pPr marL="1028700" algn="l" defTabSz="514350" rtl="0" eaLnBrk="1" latinLnBrk="0" hangingPunct="1">
        <a:defRPr sz="1100" kern="1200">
          <a:solidFill>
            <a:schemeClr val="tx1"/>
          </a:solidFill>
          <a:latin typeface="+mn-lt"/>
          <a:ea typeface="+mn-ea"/>
          <a:cs typeface="+mn-cs"/>
        </a:defRPr>
      </a:lvl5pPr>
      <a:lvl6pPr marL="1285875" algn="l" defTabSz="514350" rtl="0" eaLnBrk="1" latinLnBrk="0" hangingPunct="1">
        <a:defRPr sz="1100" kern="1200">
          <a:solidFill>
            <a:schemeClr val="tx1"/>
          </a:solidFill>
          <a:latin typeface="+mn-lt"/>
          <a:ea typeface="+mn-ea"/>
          <a:cs typeface="+mn-cs"/>
        </a:defRPr>
      </a:lvl6pPr>
      <a:lvl7pPr marL="1543050" algn="l" defTabSz="514350" rtl="0" eaLnBrk="1" latinLnBrk="0" hangingPunct="1">
        <a:defRPr sz="1100" kern="1200">
          <a:solidFill>
            <a:schemeClr val="tx1"/>
          </a:solidFill>
          <a:latin typeface="+mn-lt"/>
          <a:ea typeface="+mn-ea"/>
          <a:cs typeface="+mn-cs"/>
        </a:defRPr>
      </a:lvl7pPr>
      <a:lvl8pPr marL="1800225" algn="l" defTabSz="514350" rtl="0" eaLnBrk="1" latinLnBrk="0" hangingPunct="1">
        <a:defRPr sz="1100" kern="1200">
          <a:solidFill>
            <a:schemeClr val="tx1"/>
          </a:solidFill>
          <a:latin typeface="+mn-lt"/>
          <a:ea typeface="+mn-ea"/>
          <a:cs typeface="+mn-cs"/>
        </a:defRPr>
      </a:lvl8pPr>
      <a:lvl9pPr marL="2057400" algn="l" defTabSz="514350"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6.png"/><Relationship Id="rId9" Type="http://schemas.microsoft.com/office/2007/relationships/diagramDrawing" Target="../diagrams/drawing3.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a:t>Brian Pilecki, Ph.D.</a:t>
            </a:r>
            <a:br>
              <a:rPr lang="en-US" sz="3600"/>
            </a:br>
            <a:r>
              <a:rPr lang="en-US" sz="3600"/>
              <a:t>Gregory Wells, Ph.D.</a:t>
            </a:r>
            <a:br>
              <a:rPr lang="en-US" sz="3600"/>
            </a:br>
            <a:r>
              <a:rPr lang="en-US" sz="3600"/>
              <a:t>Nathan Gates, MA, LCPC</a:t>
            </a:r>
          </a:p>
        </p:txBody>
      </p:sp>
      <p:sp>
        <p:nvSpPr>
          <p:cNvPr id="3" name="Subtitle 2"/>
          <p:cNvSpPr>
            <a:spLocks noGrp="1"/>
          </p:cNvSpPr>
          <p:nvPr>
            <p:ph type="subTitle" idx="1"/>
          </p:nvPr>
        </p:nvSpPr>
        <p:spPr/>
        <p:txBody>
          <a:bodyPr>
            <a:noAutofit/>
          </a:bodyPr>
          <a:lstStyle/>
          <a:p>
            <a:r>
              <a:rPr lang="en-US" sz="6000"/>
              <a:t>An ACT-Based Approach to Psychedelic Harm Reduction and Integration Therapy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4653D-A7C1-4E06-BC73-3A066F59C4EB}"/>
              </a:ext>
            </a:extLst>
          </p:cNvPr>
          <p:cNvSpPr>
            <a:spLocks noGrp="1"/>
          </p:cNvSpPr>
          <p:nvPr>
            <p:ph type="title"/>
          </p:nvPr>
        </p:nvSpPr>
        <p:spPr/>
        <p:txBody>
          <a:bodyPr>
            <a:normAutofit fontScale="90000"/>
          </a:bodyPr>
          <a:lstStyle/>
          <a:p>
            <a:r>
              <a:rPr lang="en-US" sz="3300">
                <a:solidFill>
                  <a:schemeClr val="accent2">
                    <a:lumMod val="75000"/>
                  </a:schemeClr>
                </a:solidFill>
              </a:rPr>
              <a:t>CHAVIN</a:t>
            </a:r>
            <a:r>
              <a:rPr lang="en-US"/>
              <a:t/>
            </a:r>
            <a:br>
              <a:rPr lang="en-US"/>
            </a:br>
            <a:r>
              <a:rPr lang="en-US" sz="2300">
                <a:solidFill>
                  <a:schemeClr val="accent2">
                    <a:lumMod val="75000"/>
                  </a:schemeClr>
                </a:solidFill>
              </a:rPr>
              <a:t>Peru, 2000-1000 BCE</a:t>
            </a:r>
          </a:p>
        </p:txBody>
      </p:sp>
      <p:sp>
        <p:nvSpPr>
          <p:cNvPr id="3" name="Content Placeholder 2">
            <a:extLst>
              <a:ext uri="{FF2B5EF4-FFF2-40B4-BE49-F238E27FC236}">
                <a16:creationId xmlns:a16="http://schemas.microsoft.com/office/drawing/2014/main" xmlns="" id="{9C7C2A29-34C8-4C5D-89C1-B9C7246C1516}"/>
              </a:ext>
            </a:extLst>
          </p:cNvPr>
          <p:cNvSpPr>
            <a:spLocks noGrp="1"/>
          </p:cNvSpPr>
          <p:nvPr>
            <p:ph sz="half" idx="1"/>
          </p:nvPr>
        </p:nvSpPr>
        <p:spPr/>
        <p:txBody>
          <a:bodyPr/>
          <a:lstStyle/>
          <a:p>
            <a:r>
              <a:rPr lang="en-US" err="1"/>
              <a:t>Chavin</a:t>
            </a:r>
            <a:r>
              <a:rPr lang="en-US"/>
              <a:t> is the site of a pre-Incan temple in what is now Peru.</a:t>
            </a:r>
          </a:p>
          <a:p>
            <a:r>
              <a:rPr lang="en-US"/>
              <a:t>There is considerable evidence that it was the site for long-standing, ceremonial rites involving the ingestion of mescaline derived from the locally native San Pedro Cactus</a:t>
            </a:r>
          </a:p>
          <a:p>
            <a:endParaRPr lang="en-US"/>
          </a:p>
        </p:txBody>
      </p:sp>
      <p:pic>
        <p:nvPicPr>
          <p:cNvPr id="6" name="Content Placeholder 5" descr="A picture containing text, drawing&#10;&#10;Description automatically generated">
            <a:extLst>
              <a:ext uri="{FF2B5EF4-FFF2-40B4-BE49-F238E27FC236}">
                <a16:creationId xmlns:a16="http://schemas.microsoft.com/office/drawing/2014/main" xmlns="" id="{7EDDCE8C-B45C-40C1-97F5-E6F4CDA96EAF}"/>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608637" y="2882106"/>
            <a:ext cx="2038350" cy="2238375"/>
          </a:xfrm>
        </p:spPr>
      </p:pic>
    </p:spTree>
    <p:extLst>
      <p:ext uri="{BB962C8B-B14F-4D97-AF65-F5344CB8AC3E}">
        <p14:creationId xmlns:p14="http://schemas.microsoft.com/office/powerpoint/2010/main" xmlns="" val="238524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C4790-A926-421C-8961-351D6BF3F503}"/>
              </a:ext>
            </a:extLst>
          </p:cNvPr>
          <p:cNvSpPr>
            <a:spLocks noGrp="1"/>
          </p:cNvSpPr>
          <p:nvPr>
            <p:ph type="title"/>
          </p:nvPr>
        </p:nvSpPr>
        <p:spPr/>
        <p:txBody>
          <a:bodyPr>
            <a:normAutofit/>
          </a:bodyPr>
          <a:lstStyle/>
          <a:p>
            <a:pPr algn="ctr"/>
            <a:r>
              <a:rPr lang="en-US" sz="4000">
                <a:solidFill>
                  <a:schemeClr val="accent2">
                    <a:lumMod val="75000"/>
                  </a:schemeClr>
                </a:solidFill>
              </a:rPr>
              <a:t>Eleusinian Mysteries</a:t>
            </a:r>
            <a:r>
              <a:rPr lang="en-US" sz="4000"/>
              <a:t/>
            </a:r>
            <a:br>
              <a:rPr lang="en-US" sz="4000"/>
            </a:br>
            <a:r>
              <a:rPr lang="en-US" sz="4000">
                <a:solidFill>
                  <a:schemeClr val="accent2">
                    <a:lumMod val="75000"/>
                  </a:schemeClr>
                </a:solidFill>
              </a:rPr>
              <a:t>Athens, 700 BCE</a:t>
            </a:r>
          </a:p>
        </p:txBody>
      </p:sp>
      <p:sp>
        <p:nvSpPr>
          <p:cNvPr id="3" name="Content Placeholder 2">
            <a:extLst>
              <a:ext uri="{FF2B5EF4-FFF2-40B4-BE49-F238E27FC236}">
                <a16:creationId xmlns:a16="http://schemas.microsoft.com/office/drawing/2014/main" xmlns="" id="{DF5B2B44-FE32-42FB-9355-5916EBE3452D}"/>
              </a:ext>
            </a:extLst>
          </p:cNvPr>
          <p:cNvSpPr>
            <a:spLocks noGrp="1"/>
          </p:cNvSpPr>
          <p:nvPr>
            <p:ph sz="half" idx="1"/>
          </p:nvPr>
        </p:nvSpPr>
        <p:spPr/>
        <p:txBody>
          <a:bodyPr vert="horz" lIns="91440" tIns="45720" rIns="91440" bIns="45720" rtlCol="0" anchor="t">
            <a:normAutofit fontScale="92500"/>
          </a:bodyPr>
          <a:lstStyle/>
          <a:p>
            <a:pPr marL="27305" indent="0" algn="ctr">
              <a:buNone/>
            </a:pPr>
            <a:r>
              <a:rPr lang="en-US" sz="3200" err="1">
                <a:solidFill>
                  <a:schemeClr val="accent2">
                    <a:lumMod val="75000"/>
                  </a:schemeClr>
                </a:solidFill>
              </a:rPr>
              <a:t>Kykeon</a:t>
            </a:r>
            <a:endParaRPr lang="en-US" sz="3200">
              <a:solidFill>
                <a:schemeClr val="accent2">
                  <a:lumMod val="75000"/>
                </a:schemeClr>
              </a:solidFill>
            </a:endParaRPr>
          </a:p>
          <a:p>
            <a:r>
              <a:rPr lang="en-US">
                <a:solidFill>
                  <a:schemeClr val="accent2">
                    <a:lumMod val="75000"/>
                  </a:schemeClr>
                </a:solidFill>
              </a:rPr>
              <a:t>Featured prominently in the ritual ceremonies of the Eleusinian Mysteries</a:t>
            </a:r>
          </a:p>
          <a:p>
            <a:r>
              <a:rPr lang="en-US">
                <a:solidFill>
                  <a:schemeClr val="accent2">
                    <a:lumMod val="75000"/>
                  </a:schemeClr>
                </a:solidFill>
              </a:rPr>
              <a:t>Origins of the drink hotly debated</a:t>
            </a:r>
          </a:p>
          <a:p>
            <a:r>
              <a:rPr lang="en-US">
                <a:solidFill>
                  <a:schemeClr val="accent2">
                    <a:lumMod val="75000"/>
                  </a:schemeClr>
                </a:solidFill>
              </a:rPr>
              <a:t>A prominent theory is that it contains the Ergot fungus, known to grow on Barley</a:t>
            </a:r>
          </a:p>
          <a:p>
            <a:r>
              <a:rPr lang="en-US">
                <a:solidFill>
                  <a:schemeClr val="accent2">
                    <a:lumMod val="75000"/>
                  </a:schemeClr>
                </a:solidFill>
              </a:rPr>
              <a:t>Ergot is hallucinogenic and is used in the synthesis of LSD</a:t>
            </a:r>
          </a:p>
          <a:p>
            <a:pPr marL="27305" indent="0">
              <a:buNone/>
            </a:pPr>
            <a:endParaRPr lang="en-US" sz="1800">
              <a:solidFill>
                <a:schemeClr val="accent2">
                  <a:lumMod val="75000"/>
                </a:schemeClr>
              </a:solidFill>
            </a:endParaRPr>
          </a:p>
        </p:txBody>
      </p:sp>
      <p:sp>
        <p:nvSpPr>
          <p:cNvPr id="4" name="Content Placeholder 3">
            <a:extLst>
              <a:ext uri="{FF2B5EF4-FFF2-40B4-BE49-F238E27FC236}">
                <a16:creationId xmlns:a16="http://schemas.microsoft.com/office/drawing/2014/main" xmlns="" id="{158A19FF-2143-4FC5-B43A-60A377BE4E59}"/>
              </a:ext>
            </a:extLst>
          </p:cNvPr>
          <p:cNvSpPr>
            <a:spLocks noGrp="1"/>
          </p:cNvSpPr>
          <p:nvPr>
            <p:ph sz="half" idx="2"/>
          </p:nvPr>
        </p:nvSpPr>
        <p:spPr>
          <a:xfrm>
            <a:off x="4739880" y="1825625"/>
            <a:ext cx="3775470" cy="4539229"/>
          </a:xfrm>
        </p:spPr>
        <p:txBody>
          <a:bodyPr vert="horz" lIns="91440" tIns="45720" rIns="91440" bIns="45720" rtlCol="0" anchor="t">
            <a:normAutofit fontScale="92500"/>
          </a:bodyPr>
          <a:lstStyle/>
          <a:p>
            <a:pPr marL="27305" indent="0" algn="ctr">
              <a:buNone/>
            </a:pPr>
            <a:r>
              <a:rPr lang="en-US" sz="3200">
                <a:solidFill>
                  <a:schemeClr val="accent2">
                    <a:lumMod val="75000"/>
                  </a:schemeClr>
                </a:solidFill>
              </a:rPr>
              <a:t>Persephone and Demeter</a:t>
            </a:r>
          </a:p>
          <a:p>
            <a:r>
              <a:rPr lang="en-US">
                <a:solidFill>
                  <a:schemeClr val="accent2">
                    <a:lumMod val="75000"/>
                  </a:schemeClr>
                </a:solidFill>
              </a:rPr>
              <a:t>The mysteries involve the ceremonial reenactment of the story of Persephone and Demeter.</a:t>
            </a:r>
          </a:p>
          <a:p>
            <a:r>
              <a:rPr lang="en-US">
                <a:solidFill>
                  <a:schemeClr val="accent2">
                    <a:lumMod val="75000"/>
                  </a:schemeClr>
                </a:solidFill>
              </a:rPr>
              <a:t>Demeter was the goddess of the harvest and of the cycles of life and death</a:t>
            </a:r>
          </a:p>
          <a:p>
            <a:r>
              <a:rPr lang="en-US">
                <a:solidFill>
                  <a:schemeClr val="accent2">
                    <a:lumMod val="75000"/>
                  </a:schemeClr>
                </a:solidFill>
              </a:rPr>
              <a:t>The Mysteries took place in three acts, the descent, the search, and the ascent</a:t>
            </a:r>
          </a:p>
        </p:txBody>
      </p:sp>
    </p:spTree>
    <p:extLst>
      <p:ext uri="{BB962C8B-B14F-4D97-AF65-F5344CB8AC3E}">
        <p14:creationId xmlns:p14="http://schemas.microsoft.com/office/powerpoint/2010/main" xmlns="" val="60549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Content Placeholder 5" descr="An old photo of a person&#10;&#10;Description automatically generated">
            <a:extLst>
              <a:ext uri="{FF2B5EF4-FFF2-40B4-BE49-F238E27FC236}">
                <a16:creationId xmlns:a16="http://schemas.microsoft.com/office/drawing/2014/main" xmlns="" id="{F54118C0-9F2A-485D-9540-EB38A1548EA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4467" r="6530" b="1"/>
          <a:stretch/>
        </p:blipFill>
        <p:spPr>
          <a:xfrm>
            <a:off x="4572000" y="10"/>
            <a:ext cx="4572000" cy="6857990"/>
          </a:xfrm>
          <a:prstGeom prst="rect">
            <a:avLst/>
          </a:prstGeom>
        </p:spPr>
      </p:pic>
      <p:sp useBgFill="1">
        <p:nvSpPr>
          <p:cNvPr id="9" name="Rectangle 10">
            <a:extLst>
              <a:ext uri="{FF2B5EF4-FFF2-40B4-BE49-F238E27FC236}">
                <a16:creationId xmlns:a16="http://schemas.microsoft.com/office/drawing/2014/main" xmlns=""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EA0A120-1B4F-4E31-9F94-0D7BC8206BC4}"/>
              </a:ext>
            </a:extLst>
          </p:cNvPr>
          <p:cNvSpPr>
            <a:spLocks noGrp="1"/>
          </p:cNvSpPr>
          <p:nvPr>
            <p:ph type="title"/>
          </p:nvPr>
        </p:nvSpPr>
        <p:spPr>
          <a:xfrm>
            <a:off x="628650" y="365125"/>
            <a:ext cx="3641007" cy="1325563"/>
          </a:xfrm>
        </p:spPr>
        <p:txBody>
          <a:bodyPr vert="horz" lIns="91440" tIns="45720" rIns="91440" bIns="45720" rtlCol="0" anchor="ctr">
            <a:normAutofit/>
          </a:bodyPr>
          <a:lstStyle/>
          <a:p>
            <a:pPr defTabSz="914400"/>
            <a:r>
              <a:rPr lang="en-US" sz="3800"/>
              <a:t>Maria Sabina and Shamanism</a:t>
            </a:r>
          </a:p>
        </p:txBody>
      </p:sp>
      <p:sp>
        <p:nvSpPr>
          <p:cNvPr id="3" name="Content Placeholder 2">
            <a:extLst>
              <a:ext uri="{FF2B5EF4-FFF2-40B4-BE49-F238E27FC236}">
                <a16:creationId xmlns:a16="http://schemas.microsoft.com/office/drawing/2014/main" xmlns="" id="{CC37B19E-28E0-4BDD-A347-18BF93602A76}"/>
              </a:ext>
            </a:extLst>
          </p:cNvPr>
          <p:cNvSpPr>
            <a:spLocks noGrp="1"/>
          </p:cNvSpPr>
          <p:nvPr>
            <p:ph sz="half" idx="1"/>
          </p:nvPr>
        </p:nvSpPr>
        <p:spPr>
          <a:xfrm>
            <a:off x="840000" y="1825625"/>
            <a:ext cx="3429657" cy="4351338"/>
          </a:xfrm>
        </p:spPr>
        <p:txBody>
          <a:bodyPr vert="horz" lIns="91440" tIns="45720" rIns="91440" bIns="45720" rtlCol="0">
            <a:normAutofit/>
          </a:bodyPr>
          <a:lstStyle/>
          <a:p>
            <a:pPr indent="-228600" defTabSz="914400"/>
            <a:r>
              <a:rPr lang="en-US" sz="2200"/>
              <a:t>Born in southern Mexico in 1895</a:t>
            </a:r>
          </a:p>
          <a:p>
            <a:pPr indent="-228600" defTabSz="914400"/>
            <a:r>
              <a:rPr lang="en-US" sz="2200"/>
              <a:t>Part of a shamanistic tradition focused on healing the sick</a:t>
            </a:r>
          </a:p>
          <a:p>
            <a:pPr indent="-228600" defTabSz="914400"/>
            <a:r>
              <a:rPr lang="en-US" sz="2200"/>
              <a:t>Introduced westerners to the psilocybin healing ceremonies, known as Veladas.</a:t>
            </a:r>
          </a:p>
          <a:p>
            <a:pPr indent="-228600" defTabSz="914400"/>
            <a:r>
              <a:rPr lang="en-US" sz="2200"/>
              <a:t>Spoke poetry, did chants and tonal songs during healing ceremonies. </a:t>
            </a:r>
          </a:p>
        </p:txBody>
      </p:sp>
    </p:spTree>
    <p:extLst>
      <p:ext uri="{BB962C8B-B14F-4D97-AF65-F5344CB8AC3E}">
        <p14:creationId xmlns:p14="http://schemas.microsoft.com/office/powerpoint/2010/main" xmlns="" val="9158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572F6-A05E-4DD8-B8C5-0DC6BA2C8A8D}"/>
              </a:ext>
            </a:extLst>
          </p:cNvPr>
          <p:cNvSpPr>
            <a:spLocks noGrp="1"/>
          </p:cNvSpPr>
          <p:nvPr>
            <p:ph type="title"/>
          </p:nvPr>
        </p:nvSpPr>
        <p:spPr/>
        <p:txBody>
          <a:bodyPr/>
          <a:lstStyle/>
          <a:p>
            <a:r>
              <a:rPr lang="en-US"/>
              <a:t>Modern Religious Use</a:t>
            </a:r>
          </a:p>
        </p:txBody>
      </p:sp>
      <p:sp>
        <p:nvSpPr>
          <p:cNvPr id="9" name="Text Placeholder 8">
            <a:extLst>
              <a:ext uri="{FF2B5EF4-FFF2-40B4-BE49-F238E27FC236}">
                <a16:creationId xmlns:a16="http://schemas.microsoft.com/office/drawing/2014/main" xmlns="" id="{6BFCF8E3-9372-4D1C-AA4A-42C6A506D8A5}"/>
              </a:ext>
            </a:extLst>
          </p:cNvPr>
          <p:cNvSpPr>
            <a:spLocks noGrp="1"/>
          </p:cNvSpPr>
          <p:nvPr>
            <p:ph type="body" idx="1"/>
          </p:nvPr>
        </p:nvSpPr>
        <p:spPr/>
        <p:txBody>
          <a:bodyPr/>
          <a:lstStyle/>
          <a:p>
            <a:r>
              <a:rPr lang="en-US"/>
              <a:t>NATIVE AMERICAN CHURCH</a:t>
            </a:r>
          </a:p>
        </p:txBody>
      </p:sp>
      <p:pic>
        <p:nvPicPr>
          <p:cNvPr id="6" name="Content Placeholder 5" descr="A pile of fruit&#10;&#10;Description automatically generated">
            <a:extLst>
              <a:ext uri="{FF2B5EF4-FFF2-40B4-BE49-F238E27FC236}">
                <a16:creationId xmlns:a16="http://schemas.microsoft.com/office/drawing/2014/main" xmlns="" id="{60789A19-E930-4621-A08F-C884008403DF}"/>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1800225" y="3113881"/>
            <a:ext cx="1847850" cy="2466975"/>
          </a:xfrm>
        </p:spPr>
      </p:pic>
      <p:sp>
        <p:nvSpPr>
          <p:cNvPr id="10" name="Text Placeholder 9">
            <a:extLst>
              <a:ext uri="{FF2B5EF4-FFF2-40B4-BE49-F238E27FC236}">
                <a16:creationId xmlns:a16="http://schemas.microsoft.com/office/drawing/2014/main" xmlns="" id="{C3560FD0-0573-4C8C-A42F-227A3E98125D}"/>
              </a:ext>
            </a:extLst>
          </p:cNvPr>
          <p:cNvSpPr>
            <a:spLocks noGrp="1"/>
          </p:cNvSpPr>
          <p:nvPr>
            <p:ph type="body" sz="quarter" idx="3"/>
          </p:nvPr>
        </p:nvSpPr>
        <p:spPr/>
        <p:txBody>
          <a:bodyPr/>
          <a:lstStyle/>
          <a:p>
            <a:r>
              <a:rPr lang="en-US"/>
              <a:t>SANTO DAIME </a:t>
            </a:r>
          </a:p>
        </p:txBody>
      </p:sp>
      <p:pic>
        <p:nvPicPr>
          <p:cNvPr id="8" name="Content Placeholder 7" descr="A bowl of salad&#10;&#10;Description automatically generated">
            <a:extLst>
              <a:ext uri="{FF2B5EF4-FFF2-40B4-BE49-F238E27FC236}">
                <a16:creationId xmlns:a16="http://schemas.microsoft.com/office/drawing/2014/main" xmlns="" id="{37DF9103-4BC6-4AC0-BC8A-DE3AD17B0FB7}"/>
              </a:ext>
            </a:extLst>
          </p:cNvPr>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5395119" y="3423444"/>
            <a:ext cx="2466975" cy="1847850"/>
          </a:xfrm>
        </p:spPr>
      </p:pic>
    </p:spTree>
    <p:extLst>
      <p:ext uri="{BB962C8B-B14F-4D97-AF65-F5344CB8AC3E}">
        <p14:creationId xmlns:p14="http://schemas.microsoft.com/office/powerpoint/2010/main" xmlns="" val="351227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6D529-B93C-4860-905B-73E682C36C0A}"/>
              </a:ext>
            </a:extLst>
          </p:cNvPr>
          <p:cNvSpPr>
            <a:spLocks noGrp="1"/>
          </p:cNvSpPr>
          <p:nvPr>
            <p:ph type="title"/>
          </p:nvPr>
        </p:nvSpPr>
        <p:spPr/>
        <p:txBody>
          <a:bodyPr/>
          <a:lstStyle/>
          <a:p>
            <a:r>
              <a:rPr lang="en-US">
                <a:solidFill>
                  <a:schemeClr val="accent2">
                    <a:lumMod val="40000"/>
                    <a:lumOff val="60000"/>
                  </a:schemeClr>
                </a:solidFill>
              </a:rPr>
              <a:t>The west discovers psychedelics</a:t>
            </a:r>
          </a:p>
        </p:txBody>
      </p:sp>
      <p:pic>
        <p:nvPicPr>
          <p:cNvPr id="9" name="Content Placeholder 8" descr="A person wearing glasses&#10;&#10;Description automatically generated">
            <a:extLst>
              <a:ext uri="{FF2B5EF4-FFF2-40B4-BE49-F238E27FC236}">
                <a16:creationId xmlns:a16="http://schemas.microsoft.com/office/drawing/2014/main" xmlns="" id="{447C69CC-6AAE-416B-A70E-67F5EF7C34D4}"/>
              </a:ext>
            </a:extLst>
          </p:cNvPr>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901027" y="2167731"/>
            <a:ext cx="2894686" cy="2905125"/>
          </a:xfrm>
        </p:spPr>
      </p:pic>
      <p:pic>
        <p:nvPicPr>
          <p:cNvPr id="7" name="Content Placeholder 6" descr="A picture containing person, person, sitting, table&#10;&#10;Description automatically generated">
            <a:extLst>
              <a:ext uri="{FF2B5EF4-FFF2-40B4-BE49-F238E27FC236}">
                <a16:creationId xmlns:a16="http://schemas.microsoft.com/office/drawing/2014/main" xmlns="" id="{9C8FC876-5E9D-4F88-A114-9A50CACF373D}"/>
              </a:ext>
            </a:extLst>
          </p:cNvPr>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4510631" y="2352347"/>
            <a:ext cx="3775075" cy="2525455"/>
          </a:xfrm>
        </p:spPr>
      </p:pic>
    </p:spTree>
    <p:extLst>
      <p:ext uri="{BB962C8B-B14F-4D97-AF65-F5344CB8AC3E}">
        <p14:creationId xmlns:p14="http://schemas.microsoft.com/office/powerpoint/2010/main" xmlns="" val="203727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85708-23AA-4617-8C41-280210534113}"/>
              </a:ext>
            </a:extLst>
          </p:cNvPr>
          <p:cNvSpPr>
            <a:spLocks noGrp="1"/>
          </p:cNvSpPr>
          <p:nvPr>
            <p:ph type="title"/>
          </p:nvPr>
        </p:nvSpPr>
        <p:spPr/>
        <p:txBody>
          <a:bodyPr/>
          <a:lstStyle/>
          <a:p>
            <a:r>
              <a:rPr lang="en-US"/>
              <a:t>Cultural Elite</a:t>
            </a:r>
          </a:p>
        </p:txBody>
      </p:sp>
      <p:pic>
        <p:nvPicPr>
          <p:cNvPr id="7" name="Content Placeholder 6" descr="A close up of a logo&#10;&#10;Description automatically generated">
            <a:extLst>
              <a:ext uri="{FF2B5EF4-FFF2-40B4-BE49-F238E27FC236}">
                <a16:creationId xmlns:a16="http://schemas.microsoft.com/office/drawing/2014/main" xmlns="" id="{A95D3E11-2821-4ED0-AFDA-E6C05167237F}"/>
              </a:ext>
            </a:extLst>
          </p:cNvPr>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983615" y="1825625"/>
            <a:ext cx="3481070" cy="4351338"/>
          </a:xfrm>
        </p:spPr>
      </p:pic>
      <p:pic>
        <p:nvPicPr>
          <p:cNvPr id="9" name="Content Placeholder 8" descr="A person wearing a suit and tie&#10;&#10;Description automatically generated">
            <a:extLst>
              <a:ext uri="{FF2B5EF4-FFF2-40B4-BE49-F238E27FC236}">
                <a16:creationId xmlns:a16="http://schemas.microsoft.com/office/drawing/2014/main" xmlns="" id="{83FE707F-1428-4572-BADC-B52C522AD7CC}"/>
              </a:ext>
            </a:extLst>
          </p:cNvPr>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5225549" y="1910035"/>
            <a:ext cx="3232497" cy="4182518"/>
          </a:xfrm>
        </p:spPr>
      </p:pic>
    </p:spTree>
    <p:extLst>
      <p:ext uri="{BB962C8B-B14F-4D97-AF65-F5344CB8AC3E}">
        <p14:creationId xmlns:p14="http://schemas.microsoft.com/office/powerpoint/2010/main" xmlns="" val="136904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975FF-31B4-4958-98BA-6E934AAC3955}"/>
              </a:ext>
            </a:extLst>
          </p:cNvPr>
          <p:cNvSpPr>
            <a:spLocks noGrp="1"/>
          </p:cNvSpPr>
          <p:nvPr>
            <p:ph type="title"/>
          </p:nvPr>
        </p:nvSpPr>
        <p:spPr/>
        <p:txBody>
          <a:bodyPr/>
          <a:lstStyle/>
          <a:p>
            <a:r>
              <a:rPr lang="en-US"/>
              <a:t>Psychiatry, Psychology and Self-Help</a:t>
            </a:r>
          </a:p>
        </p:txBody>
      </p:sp>
      <p:sp>
        <p:nvSpPr>
          <p:cNvPr id="23" name="Text Placeholder 22">
            <a:extLst>
              <a:ext uri="{FF2B5EF4-FFF2-40B4-BE49-F238E27FC236}">
                <a16:creationId xmlns:a16="http://schemas.microsoft.com/office/drawing/2014/main" xmlns="" id="{26080AF5-7997-42E4-B85B-8F93F3AC365E}"/>
              </a:ext>
            </a:extLst>
          </p:cNvPr>
          <p:cNvSpPr>
            <a:spLocks noGrp="1"/>
          </p:cNvSpPr>
          <p:nvPr>
            <p:ph type="body" idx="1"/>
          </p:nvPr>
        </p:nvSpPr>
        <p:spPr/>
        <p:txBody>
          <a:bodyPr/>
          <a:lstStyle/>
          <a:p>
            <a:r>
              <a:rPr lang="en-US" sz="2400">
                <a:solidFill>
                  <a:schemeClr val="accent2">
                    <a:lumMod val="60000"/>
                    <a:lumOff val="40000"/>
                  </a:schemeClr>
                </a:solidFill>
              </a:rPr>
              <a:t>Willam James</a:t>
            </a:r>
          </a:p>
        </p:txBody>
      </p:sp>
      <p:pic>
        <p:nvPicPr>
          <p:cNvPr id="39" name="Picture Placeholder 38" descr="A person wearing a hat&#10;&#10;Description automatically generated">
            <a:extLst>
              <a:ext uri="{FF2B5EF4-FFF2-40B4-BE49-F238E27FC236}">
                <a16:creationId xmlns:a16="http://schemas.microsoft.com/office/drawing/2014/main" xmlns="" id="{01836A6D-9B72-47AD-8293-656D7F3EEFAA}"/>
              </a:ext>
            </a:extLst>
          </p:cNvPr>
          <p:cNvPicPr>
            <a:picLocks noGrp="1" noChangeAspect="1"/>
          </p:cNvPicPr>
          <p:nvPr>
            <p:ph type="pic" idx="15"/>
          </p:nvPr>
        </p:nvPicPr>
        <p:blipFill rotWithShape="1">
          <a:blip r:embed="rId3" cstate="print">
            <a:extLst>
              <a:ext uri="{28A0092B-C50C-407E-A947-70E740481C1C}">
                <a14:useLocalDpi xmlns:a14="http://schemas.microsoft.com/office/drawing/2010/main" xmlns="" val="0"/>
              </a:ext>
            </a:extLst>
          </a:blip>
          <a:srcRect l="6412" r="6412"/>
          <a:stretch/>
        </p:blipFill>
        <p:spPr/>
      </p:pic>
      <p:sp>
        <p:nvSpPr>
          <p:cNvPr id="24" name="Text Placeholder 23">
            <a:extLst>
              <a:ext uri="{FF2B5EF4-FFF2-40B4-BE49-F238E27FC236}">
                <a16:creationId xmlns:a16="http://schemas.microsoft.com/office/drawing/2014/main" xmlns="" id="{9F6B077C-A75F-4BF0-93C1-E01DF715626B}"/>
              </a:ext>
            </a:extLst>
          </p:cNvPr>
          <p:cNvSpPr>
            <a:spLocks noGrp="1"/>
          </p:cNvSpPr>
          <p:nvPr>
            <p:ph type="body" sz="quarter" idx="3"/>
          </p:nvPr>
        </p:nvSpPr>
        <p:spPr/>
        <p:txBody>
          <a:bodyPr/>
          <a:lstStyle/>
          <a:p>
            <a:r>
              <a:rPr lang="en-US" sz="2100">
                <a:solidFill>
                  <a:schemeClr val="accent2">
                    <a:lumMod val="60000"/>
                    <a:lumOff val="40000"/>
                  </a:schemeClr>
                </a:solidFill>
              </a:rPr>
              <a:t>Humphrey Osmond</a:t>
            </a:r>
          </a:p>
        </p:txBody>
      </p:sp>
      <p:pic>
        <p:nvPicPr>
          <p:cNvPr id="35" name="Picture Placeholder 34" descr="An old photo of a person&#10;&#10;Description automatically generated">
            <a:extLst>
              <a:ext uri="{FF2B5EF4-FFF2-40B4-BE49-F238E27FC236}">
                <a16:creationId xmlns:a16="http://schemas.microsoft.com/office/drawing/2014/main" xmlns="" id="{6FCA1D9A-3B4A-4320-8433-B033B9703BE1}"/>
              </a:ext>
            </a:extLst>
          </p:cNvPr>
          <p:cNvPicPr>
            <a:picLocks noGrp="1" noChangeAspect="1"/>
          </p:cNvPicPr>
          <p:nvPr>
            <p:ph type="pic" idx="21"/>
          </p:nvPr>
        </p:nvPicPr>
        <p:blipFill rotWithShape="1">
          <a:blip r:embed="rId4" cstate="print">
            <a:extLst>
              <a:ext uri="{28A0092B-C50C-407E-A947-70E740481C1C}">
                <a14:useLocalDpi xmlns:a14="http://schemas.microsoft.com/office/drawing/2010/main" xmlns="" val="0"/>
              </a:ext>
            </a:extLst>
          </a:blip>
          <a:srcRect t="22666" b="22666"/>
          <a:stretch/>
        </p:blipFill>
        <p:spPr/>
      </p:pic>
      <p:sp>
        <p:nvSpPr>
          <p:cNvPr id="25" name="Text Placeholder 24">
            <a:extLst>
              <a:ext uri="{FF2B5EF4-FFF2-40B4-BE49-F238E27FC236}">
                <a16:creationId xmlns:a16="http://schemas.microsoft.com/office/drawing/2014/main" xmlns="" id="{6C0E7AFE-0E47-4969-9D25-B166D62B89E8}"/>
              </a:ext>
            </a:extLst>
          </p:cNvPr>
          <p:cNvSpPr>
            <a:spLocks noGrp="1"/>
          </p:cNvSpPr>
          <p:nvPr>
            <p:ph type="body" sz="quarter" idx="13"/>
          </p:nvPr>
        </p:nvSpPr>
        <p:spPr/>
        <p:txBody>
          <a:bodyPr/>
          <a:lstStyle/>
          <a:p>
            <a:r>
              <a:rPr lang="en-US" sz="2400">
                <a:solidFill>
                  <a:schemeClr val="accent2">
                    <a:lumMod val="60000"/>
                    <a:lumOff val="40000"/>
                  </a:schemeClr>
                </a:solidFill>
              </a:rPr>
              <a:t>Bill W.</a:t>
            </a:r>
          </a:p>
        </p:txBody>
      </p:sp>
      <p:pic>
        <p:nvPicPr>
          <p:cNvPr id="37" name="Picture Placeholder 36" descr="A person wearing a suit and tie&#10;&#10;Description automatically generated">
            <a:extLst>
              <a:ext uri="{FF2B5EF4-FFF2-40B4-BE49-F238E27FC236}">
                <a16:creationId xmlns:a16="http://schemas.microsoft.com/office/drawing/2014/main" xmlns="" id="{D74FE339-F088-4901-9828-DBD149C8A9C2}"/>
              </a:ext>
            </a:extLst>
          </p:cNvPr>
          <p:cNvPicPr>
            <a:picLocks noGrp="1" noChangeAspect="1"/>
          </p:cNvPicPr>
          <p:nvPr>
            <p:ph type="pic" idx="22"/>
          </p:nvPr>
        </p:nvPicPr>
        <p:blipFill rotWithShape="1">
          <a:blip r:embed="rId5" cstate="print">
            <a:extLst>
              <a:ext uri="{28A0092B-C50C-407E-A947-70E740481C1C}">
                <a14:useLocalDpi xmlns:a14="http://schemas.microsoft.com/office/drawing/2010/main" xmlns="" val="0"/>
              </a:ext>
            </a:extLst>
          </a:blip>
          <a:srcRect t="22967" b="22967"/>
          <a:stretch/>
        </p:blipFill>
        <p:spPr/>
      </p:pic>
      <p:sp>
        <p:nvSpPr>
          <p:cNvPr id="40" name="Rectangle 39">
            <a:extLst>
              <a:ext uri="{FF2B5EF4-FFF2-40B4-BE49-F238E27FC236}">
                <a16:creationId xmlns:a16="http://schemas.microsoft.com/office/drawing/2014/main" xmlns="" id="{AB03539E-35D9-4E24-BA3A-A4EC5315D772}"/>
              </a:ext>
            </a:extLst>
          </p:cNvPr>
          <p:cNvSpPr/>
          <p:nvPr/>
        </p:nvSpPr>
        <p:spPr>
          <a:xfrm>
            <a:off x="4481110" y="3290501"/>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xmlns="" val="2635350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itle 15">
            <a:extLst>
              <a:ext uri="{FF2B5EF4-FFF2-40B4-BE49-F238E27FC236}">
                <a16:creationId xmlns:a16="http://schemas.microsoft.com/office/drawing/2014/main" xmlns="" id="{8BB24178-4CDB-4D81-8B57-767287731750}"/>
              </a:ext>
            </a:extLst>
          </p:cNvPr>
          <p:cNvSpPr>
            <a:spLocks noGrp="1"/>
          </p:cNvSpPr>
          <p:nvPr>
            <p:ph type="title"/>
          </p:nvPr>
        </p:nvSpPr>
        <p:spPr>
          <a:xfrm>
            <a:off x="628650" y="1115786"/>
            <a:ext cx="2605388" cy="4626428"/>
          </a:xfrm>
          <a:effectLst/>
        </p:spPr>
        <p:txBody>
          <a:bodyPr anchor="ctr">
            <a:normAutofit/>
          </a:bodyPr>
          <a:lstStyle/>
          <a:p>
            <a:pPr algn="r"/>
            <a:r>
              <a:rPr lang="en-US" sz="3500">
                <a:solidFill>
                  <a:schemeClr val="tx1">
                    <a:lumMod val="95000"/>
                  </a:schemeClr>
                </a:solidFill>
                <a:effectLst/>
              </a:rPr>
              <a:t>Scientific Research​</a:t>
            </a:r>
            <a:br>
              <a:rPr lang="en-US" sz="3500">
                <a:solidFill>
                  <a:schemeClr val="tx1">
                    <a:lumMod val="95000"/>
                  </a:schemeClr>
                </a:solidFill>
                <a:effectLst/>
              </a:rPr>
            </a:br>
            <a:r>
              <a:rPr lang="en-US" sz="3500">
                <a:solidFill>
                  <a:schemeClr val="tx1">
                    <a:lumMod val="95000"/>
                  </a:schemeClr>
                </a:solidFill>
                <a:effectLst/>
              </a:rPr>
              <a:t>During Second Wave</a:t>
            </a:r>
            <a:endParaRPr lang="en-US" sz="3500">
              <a:solidFill>
                <a:schemeClr val="tx1">
                  <a:lumMod val="95000"/>
                </a:schemeClr>
              </a:solidFill>
            </a:endParaRPr>
          </a:p>
        </p:txBody>
      </p:sp>
      <p:cxnSp>
        <p:nvCxnSpPr>
          <p:cNvPr id="20" name="Straight Connector 23">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xmlns="" id="{6C88B08C-004F-4B86-B1CA-21B9E1E4B07A}"/>
              </a:ext>
            </a:extLst>
          </p:cNvPr>
          <p:cNvSpPr>
            <a:spLocks noGrp="1"/>
          </p:cNvSpPr>
          <p:nvPr>
            <p:ph idx="1"/>
          </p:nvPr>
        </p:nvSpPr>
        <p:spPr>
          <a:xfrm>
            <a:off x="3747407" y="1115786"/>
            <a:ext cx="4285342" cy="4626428"/>
          </a:xfrm>
        </p:spPr>
        <p:txBody>
          <a:bodyPr anchor="ctr">
            <a:normAutofit/>
          </a:bodyPr>
          <a:lstStyle/>
          <a:p>
            <a:pPr fontAlgn="base"/>
            <a:r>
              <a:rPr lang="en-US" sz="1600">
                <a:solidFill>
                  <a:schemeClr val="tx1">
                    <a:lumMod val="95000"/>
                  </a:schemeClr>
                </a:solidFill>
                <a:effectLst/>
                <a:latin typeface="Corbel" panose="020B0503020204020204" pitchFamily="34" charset="0"/>
              </a:rPr>
              <a:t>1950-1965: 40,000 patients treated with LSD therapy (alcoholism, neurosis, personality disorders, schizophrenia etc).​</a:t>
            </a:r>
            <a:endParaRPr lang="en-US" sz="1600">
              <a:solidFill>
                <a:schemeClr val="tx1">
                  <a:lumMod val="95000"/>
                </a:schemeClr>
              </a:solidFill>
              <a:effectLst/>
              <a:latin typeface="Segoe UI" panose="020B0502040204020203" pitchFamily="34" charset="0"/>
            </a:endParaRPr>
          </a:p>
          <a:p>
            <a:pPr lvl="1" fontAlgn="base">
              <a:buFont typeface="Arial" panose="020B0604020202020204" pitchFamily="34" charset="0"/>
              <a:buChar char="•"/>
            </a:pPr>
            <a:r>
              <a:rPr lang="en-US" sz="1600">
                <a:solidFill>
                  <a:schemeClr val="tx1">
                    <a:lumMod val="95000"/>
                  </a:schemeClr>
                </a:solidFill>
                <a:effectLst/>
                <a:latin typeface="Corbel" panose="020B0503020204020204" pitchFamily="34" charset="0"/>
              </a:rPr>
              <a:t>1000+ scientific papers and six international conferences​</a:t>
            </a:r>
            <a:endParaRPr lang="en-US" sz="1600">
              <a:solidFill>
                <a:schemeClr val="tx1">
                  <a:lumMod val="95000"/>
                </a:schemeClr>
              </a:solidFill>
              <a:effectLst/>
              <a:latin typeface="Arial" panose="020B0604020202020204" pitchFamily="34" charset="0"/>
            </a:endParaRPr>
          </a:p>
          <a:p>
            <a:pPr fontAlgn="base"/>
            <a:r>
              <a:rPr lang="en-US" sz="1600">
                <a:solidFill>
                  <a:schemeClr val="tx1">
                    <a:lumMod val="95000"/>
                  </a:schemeClr>
                </a:solidFill>
                <a:effectLst/>
                <a:latin typeface="Corbel" panose="020B0503020204020204" pitchFamily="34" charset="0"/>
              </a:rPr>
              <a:t>“Good Friday” Experiment​</a:t>
            </a:r>
            <a:endParaRPr lang="en-US" sz="1600">
              <a:solidFill>
                <a:schemeClr val="tx1">
                  <a:lumMod val="95000"/>
                </a:schemeClr>
              </a:solidFill>
              <a:effectLst/>
              <a:latin typeface="Segoe UI" panose="020B0502040204020203" pitchFamily="34" charset="0"/>
            </a:endParaRPr>
          </a:p>
          <a:p>
            <a:pPr lvl="1" fontAlgn="base">
              <a:buFont typeface="Arial" panose="020B0604020202020204" pitchFamily="34" charset="0"/>
              <a:buChar char="•"/>
            </a:pPr>
            <a:r>
              <a:rPr lang="en-US" sz="1600">
                <a:solidFill>
                  <a:schemeClr val="tx1">
                    <a:lumMod val="95000"/>
                  </a:schemeClr>
                </a:solidFill>
                <a:effectLst/>
                <a:latin typeface="Corbel" panose="020B0503020204020204" pitchFamily="34" charset="0"/>
              </a:rPr>
              <a:t>Double-blind placebo-controlled administration of psilocybin mushrooms to divinity students during Good Friday mass ​</a:t>
            </a:r>
            <a:endParaRPr lang="en-US" sz="1600">
              <a:solidFill>
                <a:schemeClr val="tx1">
                  <a:lumMod val="95000"/>
                </a:schemeClr>
              </a:solidFill>
              <a:effectLst/>
              <a:latin typeface="Arial" panose="020B0604020202020204" pitchFamily="34" charset="0"/>
            </a:endParaRPr>
          </a:p>
          <a:p>
            <a:pPr lvl="1" fontAlgn="base">
              <a:buFont typeface="Arial" panose="020B0604020202020204" pitchFamily="34" charset="0"/>
              <a:buChar char="•"/>
            </a:pPr>
            <a:r>
              <a:rPr lang="en-US" sz="1600">
                <a:solidFill>
                  <a:schemeClr val="tx1">
                    <a:lumMod val="95000"/>
                  </a:schemeClr>
                </a:solidFill>
                <a:effectLst/>
                <a:latin typeface="Corbel" panose="020B0503020204020204" pitchFamily="34" charset="0"/>
              </a:rPr>
              <a:t>Results: active group had stronger religious experiences​</a:t>
            </a:r>
            <a:endParaRPr lang="en-US" sz="1600">
              <a:solidFill>
                <a:schemeClr val="tx1">
                  <a:lumMod val="95000"/>
                </a:schemeClr>
              </a:solidFill>
              <a:effectLst/>
              <a:latin typeface="Arial" panose="020B0604020202020204" pitchFamily="34" charset="0"/>
            </a:endParaRPr>
          </a:p>
          <a:p>
            <a:pPr fontAlgn="base"/>
            <a:r>
              <a:rPr lang="en-US" sz="1600">
                <a:solidFill>
                  <a:schemeClr val="tx1">
                    <a:lumMod val="95000"/>
                  </a:schemeClr>
                </a:solidFill>
                <a:effectLst/>
                <a:latin typeface="Corbel" panose="020B0503020204020204" pitchFamily="34" charset="0"/>
              </a:rPr>
              <a:t> Concord Prison Experiment​</a:t>
            </a:r>
            <a:endParaRPr lang="en-US" sz="1600">
              <a:solidFill>
                <a:schemeClr val="tx1">
                  <a:lumMod val="95000"/>
                </a:schemeClr>
              </a:solidFill>
              <a:effectLst/>
              <a:latin typeface="Segoe UI" panose="020B0502040204020203" pitchFamily="34" charset="0"/>
            </a:endParaRPr>
          </a:p>
          <a:p>
            <a:pPr lvl="1" fontAlgn="base">
              <a:buFont typeface="Arial" panose="020B0604020202020204" pitchFamily="34" charset="0"/>
              <a:buChar char="•"/>
            </a:pPr>
            <a:r>
              <a:rPr lang="en-US" sz="1600">
                <a:solidFill>
                  <a:schemeClr val="tx1">
                    <a:lumMod val="95000"/>
                  </a:schemeClr>
                </a:solidFill>
                <a:effectLst/>
                <a:latin typeface="Corbel" panose="020B0503020204020204" pitchFamily="34" charset="0"/>
              </a:rPr>
              <a:t>Psilocybin mushrooms and psychotherapy offered to inmates before release​</a:t>
            </a:r>
            <a:endParaRPr lang="en-US" sz="1600">
              <a:solidFill>
                <a:schemeClr val="tx1">
                  <a:lumMod val="95000"/>
                </a:schemeClr>
              </a:solidFill>
              <a:effectLst/>
              <a:latin typeface="Arial" panose="020B0604020202020204" pitchFamily="34" charset="0"/>
            </a:endParaRPr>
          </a:p>
          <a:p>
            <a:pPr lvl="1" fontAlgn="base">
              <a:buFont typeface="Arial" panose="020B0604020202020204" pitchFamily="34" charset="0"/>
              <a:buChar char="•"/>
            </a:pPr>
            <a:r>
              <a:rPr lang="en-US" sz="1600">
                <a:solidFill>
                  <a:schemeClr val="tx1">
                    <a:lumMod val="95000"/>
                  </a:schemeClr>
                </a:solidFill>
                <a:effectLst/>
                <a:latin typeface="Corbel" panose="020B0503020204020204" pitchFamily="34" charset="0"/>
              </a:rPr>
              <a:t>Results: inconclusive due to methodological issues</a:t>
            </a:r>
            <a:endParaRPr lang="en-US" sz="1600">
              <a:solidFill>
                <a:schemeClr val="tx1">
                  <a:lumMod val="95000"/>
                </a:schemeClr>
              </a:solidFill>
              <a:effectLst/>
              <a:latin typeface="Arial" panose="020B0604020202020204" pitchFamily="34" charset="0"/>
            </a:endParaRPr>
          </a:p>
          <a:p>
            <a:endParaRPr lang="en-US" sz="1600">
              <a:solidFill>
                <a:schemeClr val="tx1">
                  <a:lumMod val="95000"/>
                </a:schemeClr>
              </a:solidFill>
            </a:endParaRPr>
          </a:p>
        </p:txBody>
      </p:sp>
      <p:sp>
        <p:nvSpPr>
          <p:cNvPr id="12" name="Rectangle 11">
            <a:extLst>
              <a:ext uri="{FF2B5EF4-FFF2-40B4-BE49-F238E27FC236}">
                <a16:creationId xmlns:a16="http://schemas.microsoft.com/office/drawing/2014/main" xmlns="" id="{FC071C06-3053-4A5B-B94E-2BAD01735ED9}"/>
              </a:ext>
            </a:extLst>
          </p:cNvPr>
          <p:cNvSpPr/>
          <p:nvPr/>
        </p:nvSpPr>
        <p:spPr>
          <a:xfrm>
            <a:off x="4481110" y="3290501"/>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13" name="Rectangle 12">
            <a:extLst>
              <a:ext uri="{FF2B5EF4-FFF2-40B4-BE49-F238E27FC236}">
                <a16:creationId xmlns:a16="http://schemas.microsoft.com/office/drawing/2014/main" xmlns="" id="{8E8ED8FF-39FE-4CDC-974A-3C3EC6A4DDFB}"/>
              </a:ext>
            </a:extLst>
          </p:cNvPr>
          <p:cNvSpPr/>
          <p:nvPr/>
        </p:nvSpPr>
        <p:spPr>
          <a:xfrm>
            <a:off x="4480508" y="3290501"/>
            <a:ext cx="231154" cy="369332"/>
          </a:xfrm>
          <a:prstGeom prst="rect">
            <a:avLst/>
          </a:prstGeom>
        </p:spPr>
        <p:txBody>
          <a:bodyPr wrap="none">
            <a:spAutoFit/>
          </a:bodyPr>
          <a:lstStyle/>
          <a:p>
            <a:pPr>
              <a:spcAft>
                <a:spcPts val="600"/>
              </a:spcAft>
            </a:pPr>
            <a:r>
              <a:rPr lang="en-US"/>
              <a:t> </a:t>
            </a:r>
          </a:p>
        </p:txBody>
      </p:sp>
      <p:sp>
        <p:nvSpPr>
          <p:cNvPr id="14" name="Rectangle 13">
            <a:extLst>
              <a:ext uri="{FF2B5EF4-FFF2-40B4-BE49-F238E27FC236}">
                <a16:creationId xmlns:a16="http://schemas.microsoft.com/office/drawing/2014/main" xmlns="" id="{A472473A-B920-4341-B2D0-FD522435716D}"/>
              </a:ext>
            </a:extLst>
          </p:cNvPr>
          <p:cNvSpPr/>
          <p:nvPr/>
        </p:nvSpPr>
        <p:spPr>
          <a:xfrm>
            <a:off x="762562" y="3290501"/>
            <a:ext cx="3900329" cy="369332"/>
          </a:xfrm>
          <a:prstGeom prst="rect">
            <a:avLst/>
          </a:prstGeom>
        </p:spPr>
        <p:txBody>
          <a:bodyPr wrap="square">
            <a:spAutoFit/>
          </a:bodyPr>
          <a:lstStyle/>
          <a:p>
            <a:pPr>
              <a:spcAft>
                <a:spcPts val="600"/>
              </a:spcAft>
            </a:pPr>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xmlns="" val="279168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5DB83-28C6-4AC1-ACB2-57C6AA8F0F2E}"/>
              </a:ext>
            </a:extLst>
          </p:cNvPr>
          <p:cNvSpPr>
            <a:spLocks noGrp="1"/>
          </p:cNvSpPr>
          <p:nvPr>
            <p:ph type="title"/>
          </p:nvPr>
        </p:nvSpPr>
        <p:spPr/>
        <p:txBody>
          <a:bodyPr>
            <a:normAutofit fontScale="90000"/>
          </a:bodyPr>
          <a:lstStyle/>
          <a:p>
            <a:r>
              <a:rPr lang="en-US"/>
              <a:t>Early Scientific Models of Psychedelic Action</a:t>
            </a:r>
            <a:br>
              <a:rPr lang="en-US"/>
            </a:br>
            <a:r>
              <a:rPr lang="en-US" sz="1800"/>
              <a:t>Emerging from research during the ‘50’s, ‘60’s &amp; ‘70”s</a:t>
            </a:r>
            <a:endParaRPr lang="en-US"/>
          </a:p>
        </p:txBody>
      </p:sp>
      <p:sp>
        <p:nvSpPr>
          <p:cNvPr id="3" name="Text Placeholder 2">
            <a:extLst>
              <a:ext uri="{FF2B5EF4-FFF2-40B4-BE49-F238E27FC236}">
                <a16:creationId xmlns:a16="http://schemas.microsoft.com/office/drawing/2014/main" xmlns="" id="{3B0B779D-1205-44A3-B690-B3F54153D618}"/>
              </a:ext>
            </a:extLst>
          </p:cNvPr>
          <p:cNvSpPr>
            <a:spLocks noGrp="1"/>
          </p:cNvSpPr>
          <p:nvPr>
            <p:ph type="body" idx="1"/>
          </p:nvPr>
        </p:nvSpPr>
        <p:spPr/>
        <p:txBody>
          <a:bodyPr/>
          <a:lstStyle/>
          <a:p>
            <a:r>
              <a:rPr lang="en-US"/>
              <a:t>Psychotomimetic</a:t>
            </a:r>
          </a:p>
        </p:txBody>
      </p:sp>
      <p:sp>
        <p:nvSpPr>
          <p:cNvPr id="12" name="Text Placeholder 11">
            <a:extLst>
              <a:ext uri="{FF2B5EF4-FFF2-40B4-BE49-F238E27FC236}">
                <a16:creationId xmlns:a16="http://schemas.microsoft.com/office/drawing/2014/main" xmlns="" id="{22110084-0774-4313-A03B-2840BD2458E0}"/>
              </a:ext>
            </a:extLst>
          </p:cNvPr>
          <p:cNvSpPr>
            <a:spLocks noGrp="1"/>
          </p:cNvSpPr>
          <p:nvPr>
            <p:ph type="body" sz="half" idx="15"/>
          </p:nvPr>
        </p:nvSpPr>
        <p:spPr/>
        <p:txBody>
          <a:bodyPr>
            <a:normAutofit/>
          </a:bodyPr>
          <a:lstStyle/>
          <a:p>
            <a:pPr marL="214313" indent="-214313" algn="l">
              <a:buFont typeface="Arial" panose="020B0604020202020204" pitchFamily="34" charset="0"/>
              <a:buChar char="•"/>
            </a:pPr>
            <a:r>
              <a:rPr lang="en-US" sz="1400">
                <a:solidFill>
                  <a:schemeClr val="accent2">
                    <a:lumMod val="60000"/>
                    <a:lumOff val="40000"/>
                  </a:schemeClr>
                </a:solidFill>
              </a:rPr>
              <a:t>Proposed that the experience of the psychedelic user mimicked that of a person struggling with “madness”</a:t>
            </a:r>
          </a:p>
          <a:p>
            <a:pPr marL="214313" indent="-214313" algn="l">
              <a:buFont typeface="Arial" panose="020B0604020202020204" pitchFamily="34" charset="0"/>
              <a:buChar char="•"/>
            </a:pPr>
            <a:r>
              <a:rPr lang="en-US" sz="1400">
                <a:solidFill>
                  <a:schemeClr val="accent2">
                    <a:lumMod val="60000"/>
                    <a:lumOff val="40000"/>
                  </a:schemeClr>
                </a:solidFill>
              </a:rPr>
              <a:t>Psychedelic medicines could be a useful tool for exploring the experience of madness and developing new treatments.</a:t>
            </a:r>
          </a:p>
          <a:p>
            <a:pPr marL="214313" indent="-214313" algn="l">
              <a:buFont typeface="Arial" panose="020B0604020202020204" pitchFamily="34" charset="0"/>
              <a:buChar char="•"/>
            </a:pPr>
            <a:r>
              <a:rPr lang="en-US" sz="1400">
                <a:solidFill>
                  <a:schemeClr val="accent2">
                    <a:lumMod val="60000"/>
                    <a:lumOff val="40000"/>
                  </a:schemeClr>
                </a:solidFill>
              </a:rPr>
              <a:t>Did not stand up to testing</a:t>
            </a:r>
          </a:p>
        </p:txBody>
      </p:sp>
      <p:sp>
        <p:nvSpPr>
          <p:cNvPr id="6" name="Text Placeholder 5">
            <a:extLst>
              <a:ext uri="{FF2B5EF4-FFF2-40B4-BE49-F238E27FC236}">
                <a16:creationId xmlns:a16="http://schemas.microsoft.com/office/drawing/2014/main" xmlns="" id="{0C7C82DA-3951-4518-BB12-6F2CF1804DF1}"/>
              </a:ext>
            </a:extLst>
          </p:cNvPr>
          <p:cNvSpPr>
            <a:spLocks noGrp="1"/>
          </p:cNvSpPr>
          <p:nvPr>
            <p:ph type="body" sz="quarter" idx="3"/>
          </p:nvPr>
        </p:nvSpPr>
        <p:spPr/>
        <p:txBody>
          <a:bodyPr/>
          <a:lstStyle/>
          <a:p>
            <a:r>
              <a:rPr lang="en-US" err="1"/>
              <a:t>Psycholytic</a:t>
            </a:r>
            <a:endParaRPr lang="en-US"/>
          </a:p>
        </p:txBody>
      </p:sp>
      <p:sp>
        <p:nvSpPr>
          <p:cNvPr id="13" name="Text Placeholder 12">
            <a:extLst>
              <a:ext uri="{FF2B5EF4-FFF2-40B4-BE49-F238E27FC236}">
                <a16:creationId xmlns:a16="http://schemas.microsoft.com/office/drawing/2014/main" xmlns="" id="{3446D18E-89E4-4041-80A1-126311C0F8B4}"/>
              </a:ext>
            </a:extLst>
          </p:cNvPr>
          <p:cNvSpPr>
            <a:spLocks noGrp="1"/>
          </p:cNvSpPr>
          <p:nvPr>
            <p:ph type="body" sz="half" idx="16"/>
          </p:nvPr>
        </p:nvSpPr>
        <p:spPr/>
        <p:txBody>
          <a:bodyPr>
            <a:normAutofit/>
          </a:bodyPr>
          <a:lstStyle/>
          <a:p>
            <a:pPr marL="213995" indent="-213995" algn="l">
              <a:buFont typeface="Arial" panose="020B0604020202020204" pitchFamily="34" charset="0"/>
              <a:buChar char="•"/>
            </a:pPr>
            <a:r>
              <a:rPr lang="en-US" sz="1400">
                <a:solidFill>
                  <a:schemeClr val="accent2">
                    <a:lumMod val="40000"/>
                    <a:lumOff val="60000"/>
                  </a:schemeClr>
                </a:solidFill>
              </a:rPr>
              <a:t>The therapeutic use of psychedelic medicines lay in administration of a relatively small dose of drug that allows a person to retain possession of their faculties.</a:t>
            </a:r>
            <a:endParaRPr lang="en-US"/>
          </a:p>
          <a:p>
            <a:pPr marL="213995" indent="-213995" algn="l">
              <a:buFont typeface="Arial" panose="020B0604020202020204" pitchFamily="34" charset="0"/>
              <a:buChar char="•"/>
            </a:pPr>
            <a:r>
              <a:rPr lang="en-US" sz="1400">
                <a:solidFill>
                  <a:schemeClr val="accent2">
                    <a:lumMod val="40000"/>
                    <a:lumOff val="60000"/>
                  </a:schemeClr>
                </a:solidFill>
              </a:rPr>
              <a:t>During the experience, participants were thought to have access to “repressed” or “unconscious” memories and could fruitfully participate in psychodynamic therapy.</a:t>
            </a:r>
          </a:p>
          <a:p>
            <a:pPr marL="213995" indent="-213995" algn="l">
              <a:buFont typeface="Arial" panose="020B0604020202020204" pitchFamily="34" charset="0"/>
              <a:buChar char="•"/>
            </a:pPr>
            <a:endParaRPr lang="en-US" sz="1400">
              <a:solidFill>
                <a:schemeClr val="accent2">
                  <a:lumMod val="40000"/>
                  <a:lumOff val="60000"/>
                </a:schemeClr>
              </a:solidFill>
            </a:endParaRPr>
          </a:p>
        </p:txBody>
      </p:sp>
      <p:sp>
        <p:nvSpPr>
          <p:cNvPr id="9" name="Text Placeholder 8">
            <a:extLst>
              <a:ext uri="{FF2B5EF4-FFF2-40B4-BE49-F238E27FC236}">
                <a16:creationId xmlns:a16="http://schemas.microsoft.com/office/drawing/2014/main" xmlns="" id="{866E12F3-EFAD-4982-ACBB-77CE6FCB358C}"/>
              </a:ext>
            </a:extLst>
          </p:cNvPr>
          <p:cNvSpPr>
            <a:spLocks noGrp="1"/>
          </p:cNvSpPr>
          <p:nvPr>
            <p:ph type="body" sz="quarter" idx="13"/>
          </p:nvPr>
        </p:nvSpPr>
        <p:spPr/>
        <p:txBody>
          <a:bodyPr/>
          <a:lstStyle/>
          <a:p>
            <a:r>
              <a:rPr lang="en-US"/>
              <a:t>Psychedelic</a:t>
            </a:r>
          </a:p>
        </p:txBody>
      </p:sp>
      <p:sp>
        <p:nvSpPr>
          <p:cNvPr id="14" name="Text Placeholder 13">
            <a:extLst>
              <a:ext uri="{FF2B5EF4-FFF2-40B4-BE49-F238E27FC236}">
                <a16:creationId xmlns:a16="http://schemas.microsoft.com/office/drawing/2014/main" xmlns="" id="{DCCECECB-F949-4A39-9622-3CABF79AC62F}"/>
              </a:ext>
            </a:extLst>
          </p:cNvPr>
          <p:cNvSpPr>
            <a:spLocks noGrp="1"/>
          </p:cNvSpPr>
          <p:nvPr>
            <p:ph type="body" sz="half" idx="17"/>
          </p:nvPr>
        </p:nvSpPr>
        <p:spPr/>
        <p:txBody>
          <a:bodyPr>
            <a:normAutofit fontScale="85000" lnSpcReduction="10000"/>
          </a:bodyPr>
          <a:lstStyle/>
          <a:p>
            <a:pPr marL="214313" indent="-214313" algn="l">
              <a:buFont typeface="Arial" panose="020B0604020202020204" pitchFamily="34" charset="0"/>
              <a:buChar char="•"/>
            </a:pPr>
            <a:r>
              <a:rPr lang="en-US" sz="1400">
                <a:solidFill>
                  <a:schemeClr val="accent2">
                    <a:lumMod val="40000"/>
                    <a:lumOff val="60000"/>
                  </a:schemeClr>
                </a:solidFill>
              </a:rPr>
              <a:t>The administered dose of psychedelic is high to very high.</a:t>
            </a:r>
          </a:p>
          <a:p>
            <a:pPr marL="214313" indent="-214313" algn="l">
              <a:buFont typeface="Arial" panose="020B0604020202020204" pitchFamily="34" charset="0"/>
              <a:buChar char="•"/>
            </a:pPr>
            <a:r>
              <a:rPr lang="en-US" sz="1400">
                <a:solidFill>
                  <a:schemeClr val="accent2">
                    <a:lumMod val="40000"/>
                    <a:lumOff val="60000"/>
                  </a:schemeClr>
                </a:solidFill>
              </a:rPr>
              <a:t>The goal of administration is to evoke an extremely strong experience in the user.</a:t>
            </a:r>
          </a:p>
          <a:p>
            <a:pPr marL="214313" indent="-214313" algn="l">
              <a:buFont typeface="Arial" panose="020B0604020202020204" pitchFamily="34" charset="0"/>
              <a:buChar char="•"/>
            </a:pPr>
            <a:r>
              <a:rPr lang="en-US" sz="1400">
                <a:solidFill>
                  <a:schemeClr val="accent2">
                    <a:lumMod val="40000"/>
                    <a:lumOff val="60000"/>
                  </a:schemeClr>
                </a:solidFill>
              </a:rPr>
              <a:t>The experience itself is thought to be therapeutic, and the purpose of guides or therapists is one of preparation and integration</a:t>
            </a:r>
          </a:p>
          <a:p>
            <a:pPr marL="214313" indent="-214313" algn="l">
              <a:buFont typeface="Arial" panose="020B0604020202020204" pitchFamily="34" charset="0"/>
              <a:buChar char="•"/>
            </a:pPr>
            <a:r>
              <a:rPr lang="en-US" sz="1400">
                <a:solidFill>
                  <a:schemeClr val="accent2">
                    <a:lumMod val="40000"/>
                    <a:lumOff val="60000"/>
                  </a:schemeClr>
                </a:solidFill>
              </a:rPr>
              <a:t>Is the root of most currently tested “psychedelic-assisted psychotherapy” treatment trials.</a:t>
            </a:r>
          </a:p>
        </p:txBody>
      </p:sp>
    </p:spTree>
    <p:extLst>
      <p:ext uri="{BB962C8B-B14F-4D97-AF65-F5344CB8AC3E}">
        <p14:creationId xmlns:p14="http://schemas.microsoft.com/office/powerpoint/2010/main" xmlns="" val="430814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039B2-3EEA-4D63-9017-5A0EF1906C29}"/>
              </a:ext>
            </a:extLst>
          </p:cNvPr>
          <p:cNvSpPr>
            <a:spLocks noGrp="1"/>
          </p:cNvSpPr>
          <p:nvPr>
            <p:ph type="title" idx="4294967295"/>
          </p:nvPr>
        </p:nvSpPr>
        <p:spPr>
          <a:xfrm rot="9830569" flipV="1">
            <a:off x="4155627" y="3566095"/>
            <a:ext cx="2667956" cy="1862812"/>
          </a:xfrm>
        </p:spPr>
        <p:txBody>
          <a:bodyPr>
            <a:normAutofit fontScale="90000"/>
          </a:bodyPr>
          <a:lstStyle/>
          <a:p>
            <a:r>
              <a:rPr lang="en-US" sz="4500">
                <a:solidFill>
                  <a:srgbClr val="FFFF00"/>
                </a:solidFill>
              </a:rPr>
              <a:t>COUNTER CULTURE</a:t>
            </a:r>
          </a:p>
        </p:txBody>
      </p:sp>
      <p:pic>
        <p:nvPicPr>
          <p:cNvPr id="5" name="Picture 4" descr="A close up of a sign&#10;&#10;Description automatically generated">
            <a:extLst>
              <a:ext uri="{FF2B5EF4-FFF2-40B4-BE49-F238E27FC236}">
                <a16:creationId xmlns:a16="http://schemas.microsoft.com/office/drawing/2014/main" xmlns="" id="{8B644A7B-98D2-4F4C-8146-A460374346D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24596" y="3254818"/>
            <a:ext cx="1696421" cy="2596563"/>
          </a:xfrm>
          <a:prstGeom prst="rect">
            <a:avLst/>
          </a:prstGeom>
        </p:spPr>
      </p:pic>
      <p:pic>
        <p:nvPicPr>
          <p:cNvPr id="7" name="Picture 6" descr="A picture containing road, truck, outdoor, street&#10;&#10;Description automatically generated">
            <a:extLst>
              <a:ext uri="{FF2B5EF4-FFF2-40B4-BE49-F238E27FC236}">
                <a16:creationId xmlns:a16="http://schemas.microsoft.com/office/drawing/2014/main" xmlns="" id="{96604A9B-51FE-44A0-9C08-B2C2D3ED1FA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1764" y="954666"/>
            <a:ext cx="3494809" cy="2146031"/>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xmlns="" id="{14AF7DA8-4308-4449-97B9-69EB88B0C5A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52339" y="996177"/>
            <a:ext cx="1641439" cy="2310173"/>
          </a:xfrm>
          <a:prstGeom prst="rect">
            <a:avLst/>
          </a:prstGeom>
        </p:spPr>
      </p:pic>
      <p:pic>
        <p:nvPicPr>
          <p:cNvPr id="13" name="Picture 12" descr="A person in a suit posing for a photo&#10;&#10;Description automatically generated">
            <a:extLst>
              <a:ext uri="{FF2B5EF4-FFF2-40B4-BE49-F238E27FC236}">
                <a16:creationId xmlns:a16="http://schemas.microsoft.com/office/drawing/2014/main" xmlns="" id="{5A719897-A22C-47AA-8B19-CF28A23CB2B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8447" y="1187793"/>
            <a:ext cx="2609735" cy="1964858"/>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xmlns="" id="{995C0FA4-816F-4ED9-B295-AF728FAE3C8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7285" y="3460050"/>
            <a:ext cx="3408542" cy="2117024"/>
          </a:xfrm>
          <a:prstGeom prst="rect">
            <a:avLst/>
          </a:prstGeom>
        </p:spPr>
      </p:pic>
    </p:spTree>
    <p:extLst>
      <p:ext uri="{BB962C8B-B14F-4D97-AF65-F5344CB8AC3E}">
        <p14:creationId xmlns:p14="http://schemas.microsoft.com/office/powerpoint/2010/main" xmlns="" val="229689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F5F40-5E1A-4959-A8A2-A90B0FA62FC9}"/>
              </a:ext>
            </a:extLst>
          </p:cNvPr>
          <p:cNvSpPr>
            <a:spLocks noGrp="1"/>
          </p:cNvSpPr>
          <p:nvPr>
            <p:ph type="title"/>
          </p:nvPr>
        </p:nvSpPr>
        <p:spPr/>
        <p:txBody>
          <a:bodyPr/>
          <a:lstStyle/>
          <a:p>
            <a:pPr algn="ctr"/>
            <a:r>
              <a:rPr lang="en-US"/>
              <a:t>Disclosures</a:t>
            </a:r>
          </a:p>
        </p:txBody>
      </p:sp>
      <p:sp>
        <p:nvSpPr>
          <p:cNvPr id="3" name="Content Placeholder 2">
            <a:extLst>
              <a:ext uri="{FF2B5EF4-FFF2-40B4-BE49-F238E27FC236}">
                <a16:creationId xmlns:a16="http://schemas.microsoft.com/office/drawing/2014/main" xmlns="" id="{00F79705-CDB7-4209-9A39-35984F12B8CF}"/>
              </a:ext>
            </a:extLst>
          </p:cNvPr>
          <p:cNvSpPr>
            <a:spLocks noGrp="1"/>
          </p:cNvSpPr>
          <p:nvPr>
            <p:ph idx="1"/>
          </p:nvPr>
        </p:nvSpPr>
        <p:spPr/>
        <p:txBody>
          <a:bodyPr vert="horz" lIns="91440" tIns="45720" rIns="91440" bIns="45720" rtlCol="0" anchor="t">
            <a:normAutofit/>
          </a:bodyPr>
          <a:lstStyle/>
          <a:p>
            <a:pPr marL="0" indent="0">
              <a:buNone/>
            </a:pPr>
            <a:r>
              <a:rPr lang="en-US" sz="2000"/>
              <a:t>Relevant financial disclosures</a:t>
            </a:r>
            <a:endParaRPr lang="en-US"/>
          </a:p>
          <a:p>
            <a:pPr lvl="1"/>
            <a:r>
              <a:rPr lang="en-US"/>
              <a:t>Gregory Wells</a:t>
            </a:r>
          </a:p>
          <a:p>
            <a:pPr lvl="2">
              <a:spcBef>
                <a:spcPts val="750"/>
              </a:spcBef>
            </a:pPr>
            <a:r>
              <a:rPr lang="en-US" sz="2000"/>
              <a:t>None</a:t>
            </a:r>
          </a:p>
          <a:p>
            <a:pPr lvl="1"/>
            <a:r>
              <a:rPr lang="en-US">
                <a:ea typeface="+mn-lt"/>
                <a:cs typeface="+mn-lt"/>
              </a:rPr>
              <a:t>Nathan Gates</a:t>
            </a:r>
          </a:p>
          <a:p>
            <a:pPr lvl="2"/>
            <a:r>
              <a:rPr lang="en-US" sz="2000">
                <a:ea typeface="+mn-lt"/>
                <a:cs typeface="+mn-lt"/>
              </a:rPr>
              <a:t>None</a:t>
            </a:r>
          </a:p>
          <a:p>
            <a:pPr lvl="1"/>
            <a:r>
              <a:rPr lang="en-US">
                <a:ea typeface="+mn-lt"/>
                <a:cs typeface="+mn-lt"/>
              </a:rPr>
              <a:t>Brian Pilecki</a:t>
            </a:r>
          </a:p>
          <a:p>
            <a:pPr lvl="2"/>
            <a:r>
              <a:rPr lang="en-US" sz="2000">
                <a:ea typeface="+mn-lt"/>
                <a:cs typeface="+mn-lt"/>
              </a:rPr>
              <a:t>None</a:t>
            </a:r>
            <a:endParaRPr lang="en-US">
              <a:ea typeface="+mn-lt"/>
              <a:cs typeface="+mn-lt"/>
            </a:endParaRPr>
          </a:p>
          <a:p>
            <a:pPr marL="1143000" lvl="2"/>
            <a:endParaRPr lang="en-US" sz="1800"/>
          </a:p>
          <a:p>
            <a:pPr marL="0" indent="0">
              <a:buNone/>
            </a:pPr>
            <a:r>
              <a:rPr lang="en-US" sz="2600"/>
              <a:t>Relevant nonfinancial relationships</a:t>
            </a:r>
          </a:p>
          <a:p>
            <a:pPr marL="800100" lvl="1"/>
            <a:r>
              <a:rPr lang="en-US" sz="2200"/>
              <a:t>None to declare</a:t>
            </a:r>
          </a:p>
        </p:txBody>
      </p:sp>
    </p:spTree>
    <p:extLst>
      <p:ext uri="{BB962C8B-B14F-4D97-AF65-F5344CB8AC3E}">
        <p14:creationId xmlns:p14="http://schemas.microsoft.com/office/powerpoint/2010/main" xmlns="" val="418585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xmlns="" id="{94E63A9D-5305-4EA9-BABB-AA013314CF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50506" y="898059"/>
            <a:ext cx="6242988" cy="5061882"/>
          </a:xfrm>
          <a:prstGeom prst="rect">
            <a:avLst/>
          </a:prstGeom>
        </p:spPr>
      </p:pic>
    </p:spTree>
    <p:extLst>
      <p:ext uri="{BB962C8B-B14F-4D97-AF65-F5344CB8AC3E}">
        <p14:creationId xmlns:p14="http://schemas.microsoft.com/office/powerpoint/2010/main" xmlns="" val="328051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6D1EB-6AFE-47B2-B5D1-AC0D10658C31}"/>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5400"/>
              <a:t>The War on Drugs</a:t>
            </a:r>
          </a:p>
        </p:txBody>
      </p:sp>
      <p:sp>
        <p:nvSpPr>
          <p:cNvPr id="6" name="Content Placeholder 5">
            <a:extLst>
              <a:ext uri="{FF2B5EF4-FFF2-40B4-BE49-F238E27FC236}">
                <a16:creationId xmlns:a16="http://schemas.microsoft.com/office/drawing/2014/main" xmlns="" id="{0E03821A-8D2B-4CD0-8414-4CEF28804FAA}"/>
              </a:ext>
            </a:extLst>
          </p:cNvPr>
          <p:cNvSpPr>
            <a:spLocks noGrp="1"/>
          </p:cNvSpPr>
          <p:nvPr>
            <p:ph idx="1"/>
          </p:nvPr>
        </p:nvSpPr>
        <p:spPr>
          <a:xfrm>
            <a:off x="840000" y="1825625"/>
            <a:ext cx="4768864" cy="4351338"/>
          </a:xfrm>
        </p:spPr>
        <p:txBody>
          <a:bodyPr vert="horz" lIns="91440" tIns="45720" rIns="91440" bIns="45720" rtlCol="0">
            <a:normAutofit/>
          </a:bodyPr>
          <a:lstStyle/>
          <a:p>
            <a:pPr indent="-228600" defTabSz="914400"/>
            <a:endParaRPr lang="en-US" sz="1300"/>
          </a:p>
          <a:p>
            <a:pPr indent="-228600" defTabSz="914400"/>
            <a:endParaRPr lang="en-US" sz="1300"/>
          </a:p>
          <a:p>
            <a:pPr indent="-228600" defTabSz="914400"/>
            <a:r>
              <a:rPr lang="en-US" sz="1300">
                <a:effectLst/>
              </a:rPr>
              <a:t>"The Nixon campaign in 1968, and the Nixon White House after that, had two enemies: the antiwar left and black people. You understand what I'm saying? We knew we couldn't make it illegal to be either against the war or black, but by getting the public to associate the hippies with marijuana and blacks with heroin. And then criminalizing both heavily, we could disrupt those communities. We could arrest their leaders. raid their homes, break up their meetings, and vilify them night after night on the evening news. Did we know we were lying about the drugs? Of course we did.“</a:t>
            </a:r>
            <a:endParaRPr lang="en-US" sz="1300"/>
          </a:p>
          <a:p>
            <a:pPr lvl="6" indent="-228600" defTabSz="914400"/>
            <a:r>
              <a:rPr lang="en-US" sz="1300">
                <a:ln>
                  <a:solidFill>
                    <a:prstClr val="black">
                      <a:lumMod val="75000"/>
                      <a:lumOff val="25000"/>
                      <a:alpha val="10000"/>
                    </a:prstClr>
                  </a:solid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rPr>
              <a:t>former Nixon domestic policy chief John Ehrlichman </a:t>
            </a:r>
            <a:endPar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endParaRPr>
          </a:p>
          <a:p>
            <a:pPr indent="-228600" defTabSz="914400"/>
            <a:endParaRPr lang="en-US" sz="1300"/>
          </a:p>
        </p:txBody>
      </p:sp>
      <p:pic>
        <p:nvPicPr>
          <p:cNvPr id="9" name="Picture 8" descr="A picture containing food, dish, sitting, egg&#10;&#10;Description automatically generated">
            <a:extLst>
              <a:ext uri="{FF2B5EF4-FFF2-40B4-BE49-F238E27FC236}">
                <a16:creationId xmlns:a16="http://schemas.microsoft.com/office/drawing/2014/main" xmlns="" id="{3D497A2B-F9F3-45A7-8F8C-C49FEDCA276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4922" r="20659" b="-1"/>
          <a:stretch/>
        </p:blipFill>
        <p:spPr>
          <a:xfrm>
            <a:off x="5942191" y="1924505"/>
            <a:ext cx="2516007" cy="3398611"/>
          </a:xfrm>
          <a:prstGeom prst="rect">
            <a:avLst/>
          </a:prstGeom>
        </p:spPr>
      </p:pic>
    </p:spTree>
    <p:extLst>
      <p:ext uri="{BB962C8B-B14F-4D97-AF65-F5344CB8AC3E}">
        <p14:creationId xmlns:p14="http://schemas.microsoft.com/office/powerpoint/2010/main" xmlns="" val="273753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blipFill>
            <a:blip r:embed="rId2"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17BBC809-D74B-4B4D-993F-DFDF9886C3D5}"/>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200">
                <a:gradFill flip="none" rotWithShape="1">
                  <a:gsLst>
                    <a:gs pos="28000">
                      <a:srgbClr val="EDEDED"/>
                    </a:gs>
                    <a:gs pos="0">
                      <a:srgbClr val="BFBFBF"/>
                    </a:gs>
                    <a:gs pos="100000">
                      <a:srgbClr val="FFFFFF"/>
                    </a:gs>
                  </a:gsLst>
                  <a:lin ang="4800000" scaled="0"/>
                  <a:tileRect/>
                </a:gradFill>
              </a:rPr>
              <a:t>Controlled Substances Act (1970)</a:t>
            </a:r>
          </a:p>
        </p:txBody>
      </p:sp>
      <p:sp>
        <p:nvSpPr>
          <p:cNvPr id="16"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948070"/>
            <a:ext cx="3579874"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cell phone&#10;&#10;Description automatically generated">
            <a:extLst>
              <a:ext uri="{FF2B5EF4-FFF2-40B4-BE49-F238E27FC236}">
                <a16:creationId xmlns:a16="http://schemas.microsoft.com/office/drawing/2014/main" xmlns="" id="{D8F28D9C-BDC9-4EE8-87B4-9044A6A54993}"/>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848379" y="3209174"/>
            <a:ext cx="3140416" cy="1373932"/>
          </a:xfrm>
          <a:prstGeom prst="rect">
            <a:avLst/>
          </a:prstGeom>
        </p:spPr>
      </p:pic>
      <p:sp>
        <p:nvSpPr>
          <p:cNvPr id="6" name="Content Placeholder 5">
            <a:extLst>
              <a:ext uri="{FF2B5EF4-FFF2-40B4-BE49-F238E27FC236}">
                <a16:creationId xmlns:a16="http://schemas.microsoft.com/office/drawing/2014/main" xmlns="" id="{8796A3EC-F9AA-4ABD-842D-677D3B3BF37E}"/>
              </a:ext>
            </a:extLst>
          </p:cNvPr>
          <p:cNvSpPr>
            <a:spLocks noGrp="1"/>
          </p:cNvSpPr>
          <p:nvPr>
            <p:ph sz="half" idx="1"/>
          </p:nvPr>
        </p:nvSpPr>
        <p:spPr>
          <a:xfrm>
            <a:off x="4572000" y="1948069"/>
            <a:ext cx="3943349" cy="4228893"/>
          </a:xfrm>
        </p:spPr>
        <p:txBody>
          <a:bodyPr vert="horz" lIns="91440" tIns="45720" rIns="91440" bIns="45720" rtlCol="0">
            <a:normAutofit/>
          </a:bodyPr>
          <a:lstStyle/>
          <a:p>
            <a:pPr indent="-228600" defTabSz="914400">
              <a:buClr>
                <a:srgbClr val="5167CE"/>
              </a:buClr>
            </a:pPr>
            <a:r>
              <a:rPr lang="en-US" sz="2100">
                <a:gradFill>
                  <a:gsLst>
                    <a:gs pos="34000">
                      <a:srgbClr val="EDEDED"/>
                    </a:gs>
                    <a:gs pos="0">
                      <a:srgbClr val="BFBFBF"/>
                    </a:gs>
                    <a:gs pos="100000">
                      <a:srgbClr val="FFFFFF"/>
                    </a:gs>
                  </a:gsLst>
                  <a:lin ang="4800000" scaled="0"/>
                </a:gradFill>
              </a:rPr>
              <a:t>As shown in the previous slide, the CSA is a tool of oppression</a:t>
            </a:r>
          </a:p>
          <a:p>
            <a:pPr indent="-228600" defTabSz="914400">
              <a:buClr>
                <a:srgbClr val="5167CE"/>
              </a:buClr>
            </a:pPr>
            <a:r>
              <a:rPr lang="en-US" sz="2100">
                <a:gradFill>
                  <a:gsLst>
                    <a:gs pos="34000">
                      <a:srgbClr val="EDEDED"/>
                    </a:gs>
                    <a:gs pos="0">
                      <a:srgbClr val="BFBFBF"/>
                    </a:gs>
                    <a:gs pos="100000">
                      <a:srgbClr val="FFFFFF"/>
                    </a:gs>
                  </a:gsLst>
                  <a:lin ang="4800000" scaled="0"/>
                </a:gradFill>
              </a:rPr>
              <a:t>We must be wary of the implications of merely lifting restrictions of our favorite substances while leaving the oppressive structure of the CSA in place</a:t>
            </a:r>
          </a:p>
        </p:txBody>
      </p:sp>
    </p:spTree>
    <p:extLst>
      <p:ext uri="{BB962C8B-B14F-4D97-AF65-F5344CB8AC3E}">
        <p14:creationId xmlns:p14="http://schemas.microsoft.com/office/powerpoint/2010/main" xmlns="" val="409103222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6C983B-669F-4099-AB0F-EE924B3B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blipFill>
            <a:blip r:embed="rId2"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1E3362C-BC81-4A51-A45A-F40E879AEABF}"/>
              </a:ext>
            </a:extLst>
          </p:cNvPr>
          <p:cNvSpPr>
            <a:spLocks noGrp="1"/>
          </p:cNvSpPr>
          <p:nvPr>
            <p:ph type="title"/>
          </p:nvPr>
        </p:nvSpPr>
        <p:spPr>
          <a:xfrm>
            <a:off x="493774" y="2557287"/>
            <a:ext cx="4782358" cy="2511111"/>
          </a:xfrm>
        </p:spPr>
        <p:txBody>
          <a:bodyPr vert="horz" wrap="square" lIns="91440" tIns="45720" rIns="91440" bIns="45720" rtlCol="0" anchor="t">
            <a:normAutofit/>
          </a:bodyPr>
          <a:lstStyle/>
          <a:p>
            <a:pPr algn="r" defTabSz="914400"/>
            <a:r>
              <a:rPr lang="en-US" sz="3500" spc="-300">
                <a:ln>
                  <a:solidFill>
                    <a:prstClr val="black">
                      <a:lumMod val="75000"/>
                      <a:lumOff val="25000"/>
                      <a:alpha val="10000"/>
                    </a:prstClr>
                  </a:solidFill>
                </a:ln>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t>Isn't the DEA classification scheme based on Scientific Data?</a:t>
            </a:r>
            <a:br>
              <a:rPr lang="en-US" sz="3500" spc="-300">
                <a:ln>
                  <a:solidFill>
                    <a:prstClr val="black">
                      <a:lumMod val="75000"/>
                      <a:lumOff val="25000"/>
                      <a:alpha val="10000"/>
                    </a:prstClr>
                  </a:solidFill>
                </a:ln>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br>
            <a:r>
              <a:rPr lang="en-US" sz="3500" spc="-300">
                <a:ln>
                  <a:solidFill>
                    <a:prstClr val="black">
                      <a:lumMod val="75000"/>
                      <a:lumOff val="25000"/>
                      <a:alpha val="10000"/>
                    </a:prstClr>
                  </a:solidFill>
                </a:ln>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t/>
            </a:r>
            <a:br>
              <a:rPr lang="en-US" sz="3500" spc="-300">
                <a:ln>
                  <a:solidFill>
                    <a:prstClr val="black">
                      <a:lumMod val="75000"/>
                      <a:lumOff val="25000"/>
                      <a:alpha val="10000"/>
                    </a:prstClr>
                  </a:solidFill>
                </a:ln>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br>
            <a:endParaRPr lang="en-US" sz="3500" spc="-300">
              <a:ln>
                <a:solidFill>
                  <a:prstClr val="black">
                    <a:lumMod val="75000"/>
                    <a:lumOff val="25000"/>
                    <a:alpha val="10000"/>
                  </a:prstClr>
                </a:solidFill>
              </a:ln>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endParaRPr>
          </a:p>
        </p:txBody>
      </p:sp>
      <p:sp>
        <p:nvSpPr>
          <p:cNvPr id="4" name="Text Placeholder 3">
            <a:extLst>
              <a:ext uri="{FF2B5EF4-FFF2-40B4-BE49-F238E27FC236}">
                <a16:creationId xmlns:a16="http://schemas.microsoft.com/office/drawing/2014/main" xmlns="" id="{CB46C90E-43A5-47B5-A1ED-0DFBBBA29325}"/>
              </a:ext>
            </a:extLst>
          </p:cNvPr>
          <p:cNvSpPr>
            <a:spLocks noGrp="1"/>
          </p:cNvSpPr>
          <p:nvPr>
            <p:ph type="body" sz="half" idx="2"/>
          </p:nvPr>
        </p:nvSpPr>
        <p:spPr>
          <a:xfrm>
            <a:off x="3173" y="4244910"/>
            <a:ext cx="4762680" cy="1188175"/>
          </a:xfrm>
        </p:spPr>
        <p:txBody>
          <a:bodyPr vert="horz" lIns="91440" tIns="45720" rIns="91440" bIns="45720" rtlCol="0" anchor="b">
            <a:normAutofit fontScale="92500" lnSpcReduction="20000"/>
          </a:bodyPr>
          <a:lstStyle/>
          <a:p>
            <a:pPr algn="r" defTabSz="914400">
              <a:spcBef>
                <a:spcPts val="1000"/>
              </a:spcBef>
            </a:pPr>
            <a:r>
              <a:rPr lang="en-US" sz="9600">
                <a:ln>
                  <a:solidFill>
                    <a:prstClr val="black">
                      <a:lumMod val="75000"/>
                      <a:lumOff val="25000"/>
                      <a:alpha val="10000"/>
                    </a:prstClr>
                  </a:solidFill>
                </a:ln>
                <a:solidFill>
                  <a:srgbClr val="FFFF00"/>
                </a:solidFill>
                <a:effectLst>
                  <a:outerShdw blurRad="9525" dist="25400" dir="14640000" algn="tl" rotWithShape="0">
                    <a:prstClr val="black">
                      <a:alpha val="30000"/>
                    </a:prstClr>
                  </a:outerShdw>
                </a:effectLst>
                <a:latin typeface="+mj-lt"/>
              </a:rPr>
              <a:t>NOPE</a:t>
            </a:r>
          </a:p>
        </p:txBody>
      </p:sp>
      <p:sp>
        <p:nvSpPr>
          <p:cNvPr id="12" name="Title 1">
            <a:extLst>
              <a:ext uri="{FF2B5EF4-FFF2-40B4-BE49-F238E27FC236}">
                <a16:creationId xmlns:a16="http://schemas.microsoft.com/office/drawing/2014/main" xmlns="" id="{FC1F8E27-8303-4D52-BCC3-97F6D77EF12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58258" y="2627791"/>
            <a:ext cx="4676361" cy="3592034"/>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a:effectLst>
                <a:outerShdw blurRad="469900" dist="342900" dir="5400000" sy="-20000" rotWithShape="0">
                  <a:schemeClr val="bg1"/>
                </a:outerShdw>
              </a:effectLst>
            </a:endParaRPr>
          </a:p>
        </p:txBody>
      </p:sp>
      <p:sp>
        <p:nvSpPr>
          <p:cNvPr id="14" name="Rounded Rectangle 18">
            <a:extLst>
              <a:ext uri="{FF2B5EF4-FFF2-40B4-BE49-F238E27FC236}">
                <a16:creationId xmlns:a16="http://schemas.microsoft.com/office/drawing/2014/main" xmlns="" id="{4A5E1CEE-750A-4BE0-A649-AD40A7A9F3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36775" y="1340663"/>
            <a:ext cx="3017520" cy="402336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automatically generated">
            <a:extLst>
              <a:ext uri="{FF2B5EF4-FFF2-40B4-BE49-F238E27FC236}">
                <a16:creationId xmlns:a16="http://schemas.microsoft.com/office/drawing/2014/main" xmlns="" id="{3672E47D-7764-4F63-B329-2600AFDC5E72}"/>
              </a:ext>
            </a:extLst>
          </p:cNvPr>
          <p:cNvPicPr>
            <a:picLocks noGrp="1" noChangeAspect="1"/>
          </p:cNvPicPr>
          <p:nvPr>
            <p:ph idx="1"/>
          </p:nvPr>
        </p:nvPicPr>
        <p:blipFill>
          <a:blip r:embed="rId3" cstate="print"/>
          <a:stretch>
            <a:fillRect/>
          </a:stretch>
        </p:blipFill>
        <p:spPr>
          <a:xfrm>
            <a:off x="5864604" y="2380218"/>
            <a:ext cx="2561862" cy="1944250"/>
          </a:xfrm>
          <a:prstGeom prst="rect">
            <a:avLst/>
          </a:prstGeom>
        </p:spPr>
      </p:pic>
    </p:spTree>
    <p:extLst>
      <p:ext uri="{BB962C8B-B14F-4D97-AF65-F5344CB8AC3E}">
        <p14:creationId xmlns:p14="http://schemas.microsoft.com/office/powerpoint/2010/main" xmlns="" val="211904424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A722F8-8B25-4974-95C2-1DACFCCBF143}"/>
              </a:ext>
            </a:extLst>
          </p:cNvPr>
          <p:cNvSpPr>
            <a:spLocks noGrp="1"/>
          </p:cNvSpPr>
          <p:nvPr>
            <p:ph type="title"/>
          </p:nvPr>
        </p:nvSpPr>
        <p:spPr/>
        <p:txBody>
          <a:bodyPr/>
          <a:lstStyle/>
          <a:p>
            <a:r>
              <a:rPr lang="en-US">
                <a:solidFill>
                  <a:schemeClr val="accent2">
                    <a:lumMod val="60000"/>
                    <a:lumOff val="40000"/>
                  </a:schemeClr>
                </a:solidFill>
              </a:rPr>
              <a:t>The Psychedelic Renaissance</a:t>
            </a:r>
          </a:p>
        </p:txBody>
      </p:sp>
      <p:sp>
        <p:nvSpPr>
          <p:cNvPr id="3" name="Content Placeholder 2">
            <a:extLst>
              <a:ext uri="{FF2B5EF4-FFF2-40B4-BE49-F238E27FC236}">
                <a16:creationId xmlns:a16="http://schemas.microsoft.com/office/drawing/2014/main" xmlns="" id="{8E4EEED5-8ADF-4F91-AFC9-AD307AE1FA7F}"/>
              </a:ext>
            </a:extLst>
          </p:cNvPr>
          <p:cNvSpPr>
            <a:spLocks noGrp="1"/>
          </p:cNvSpPr>
          <p:nvPr>
            <p:ph idx="1"/>
          </p:nvPr>
        </p:nvSpPr>
        <p:spPr/>
        <p:txBody>
          <a:bodyPr>
            <a:normAutofit fontScale="77500" lnSpcReduction="20000"/>
          </a:bodyPr>
          <a:lstStyle/>
          <a:p>
            <a:endParaRPr lang="en-US" sz="2100">
              <a:solidFill>
                <a:schemeClr val="accent2">
                  <a:lumMod val="60000"/>
                  <a:lumOff val="40000"/>
                </a:schemeClr>
              </a:solidFill>
            </a:endParaRPr>
          </a:p>
          <a:p>
            <a:endParaRPr lang="en-US" sz="2100">
              <a:solidFill>
                <a:schemeClr val="accent2">
                  <a:lumMod val="60000"/>
                  <a:lumOff val="40000"/>
                </a:schemeClr>
              </a:solidFill>
            </a:endParaRPr>
          </a:p>
          <a:p>
            <a:r>
              <a:rPr lang="en-US" sz="2100">
                <a:solidFill>
                  <a:schemeClr val="accent2">
                    <a:lumMod val="60000"/>
                    <a:lumOff val="40000"/>
                  </a:schemeClr>
                </a:solidFill>
              </a:rPr>
              <a:t>A thawing of FDA and DEA restrictions on new research began in the late 1990’s.</a:t>
            </a:r>
          </a:p>
          <a:p>
            <a:r>
              <a:rPr lang="en-US" sz="2100">
                <a:solidFill>
                  <a:schemeClr val="accent2">
                    <a:lumMod val="60000"/>
                    <a:lumOff val="40000"/>
                  </a:schemeClr>
                </a:solidFill>
              </a:rPr>
              <a:t>Slowly academic research picked up gaining significant steam in the last 5 years. </a:t>
            </a:r>
          </a:p>
          <a:p>
            <a:r>
              <a:rPr lang="en-US" sz="2100">
                <a:solidFill>
                  <a:schemeClr val="accent2">
                    <a:lumMod val="60000"/>
                    <a:lumOff val="40000"/>
                  </a:schemeClr>
                </a:solidFill>
              </a:rPr>
              <a:t>Psilocybin and MDMA are currently in phase 3 of the FDA approval process for medical utility. Current estimates for approval (pre-</a:t>
            </a:r>
            <a:r>
              <a:rPr lang="en-US" sz="2100" err="1">
                <a:solidFill>
                  <a:schemeClr val="accent2">
                    <a:lumMod val="60000"/>
                    <a:lumOff val="40000"/>
                  </a:schemeClr>
                </a:solidFill>
              </a:rPr>
              <a:t>covid</a:t>
            </a:r>
            <a:r>
              <a:rPr lang="en-US" sz="2100">
                <a:solidFill>
                  <a:schemeClr val="accent2">
                    <a:lumMod val="60000"/>
                    <a:lumOff val="40000"/>
                  </a:schemeClr>
                </a:solidFill>
              </a:rPr>
              <a:t>) 2021-2023</a:t>
            </a:r>
          </a:p>
          <a:p>
            <a:r>
              <a:rPr lang="en-US" sz="2100">
                <a:solidFill>
                  <a:schemeClr val="accent2">
                    <a:lumMod val="60000"/>
                    <a:lumOff val="40000"/>
                  </a:schemeClr>
                </a:solidFill>
              </a:rPr>
              <a:t>The Oregon Psilocybin Initiative is on the November ballot, which would lead to the creation of a legal framework for legal psilocybin therapy in that state.</a:t>
            </a:r>
          </a:p>
          <a:p>
            <a:r>
              <a:rPr lang="en-US" sz="2100">
                <a:solidFill>
                  <a:schemeClr val="accent2">
                    <a:lumMod val="60000"/>
                    <a:lumOff val="40000"/>
                  </a:schemeClr>
                </a:solidFill>
              </a:rPr>
              <a:t>Nationwide there is a growing movement to decriminalize psilocybin containing mushrooms</a:t>
            </a:r>
          </a:p>
          <a:p>
            <a:endParaRPr lang="en-US" sz="2100">
              <a:solidFill>
                <a:schemeClr val="accent2">
                  <a:lumMod val="60000"/>
                  <a:lumOff val="40000"/>
                </a:schemeClr>
              </a:solidFill>
            </a:endParaRPr>
          </a:p>
          <a:p>
            <a:endParaRPr lang="en-US" sz="2100">
              <a:solidFill>
                <a:schemeClr val="accent2">
                  <a:lumMod val="60000"/>
                  <a:lumOff val="40000"/>
                </a:schemeClr>
              </a:solidFill>
            </a:endParaRPr>
          </a:p>
        </p:txBody>
      </p:sp>
    </p:spTree>
    <p:extLst>
      <p:ext uri="{BB962C8B-B14F-4D97-AF65-F5344CB8AC3E}">
        <p14:creationId xmlns:p14="http://schemas.microsoft.com/office/powerpoint/2010/main" xmlns="" val="3769280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60849DEB-333D-4498-AB76-49863507D63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594213" y="2168668"/>
            <a:ext cx="6050888" cy="29639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930A2477-497F-4C2D-AAF7-A4A4F3B735DD}"/>
              </a:ext>
            </a:extLst>
          </p:cNvPr>
          <p:cNvSpPr/>
          <p:nvPr/>
        </p:nvSpPr>
        <p:spPr>
          <a:xfrm>
            <a:off x="1486799" y="1730087"/>
            <a:ext cx="6265718" cy="369332"/>
          </a:xfrm>
          <a:prstGeom prst="rect">
            <a:avLst/>
          </a:prstGeom>
        </p:spPr>
        <p:txBody>
          <a:bodyPr wrap="square">
            <a:spAutoFit/>
          </a:bodyPr>
          <a:lstStyle/>
          <a:p>
            <a:pPr>
              <a:spcAft>
                <a:spcPts val="450"/>
              </a:spcAft>
            </a:pPr>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xmlns="" id="{C858B1F3-36A4-4AC4-86C6-50F6B6D2C193}"/>
              </a:ext>
            </a:extLst>
          </p:cNvPr>
          <p:cNvSpPr/>
          <p:nvPr/>
        </p:nvSpPr>
        <p:spPr>
          <a:xfrm>
            <a:off x="4481110" y="3290501"/>
            <a:ext cx="184731" cy="369332"/>
          </a:xfrm>
          <a:prstGeom prst="rect">
            <a:avLst/>
          </a:prstGeom>
        </p:spPr>
        <p:txBody>
          <a:bodyPr wrap="none">
            <a:spAutoFit/>
          </a:bodyPr>
          <a:lstStyle/>
          <a:p>
            <a:endParaRPr lang="en-US"/>
          </a:p>
        </p:txBody>
      </p:sp>
      <p:sp>
        <p:nvSpPr>
          <p:cNvPr id="7" name="Rectangle 6">
            <a:extLst>
              <a:ext uri="{FF2B5EF4-FFF2-40B4-BE49-F238E27FC236}">
                <a16:creationId xmlns:a16="http://schemas.microsoft.com/office/drawing/2014/main" xmlns="" id="{8A3DC2AC-07D7-490C-939E-C31ABF1D9D84}"/>
              </a:ext>
            </a:extLst>
          </p:cNvPr>
          <p:cNvSpPr/>
          <p:nvPr/>
        </p:nvSpPr>
        <p:spPr>
          <a:xfrm>
            <a:off x="2019928" y="1649295"/>
            <a:ext cx="5168466" cy="461665"/>
          </a:xfrm>
          <a:prstGeom prst="rect">
            <a:avLst/>
          </a:prstGeom>
        </p:spPr>
        <p:txBody>
          <a:bodyPr wrap="none">
            <a:spAutoFit/>
          </a:bodyPr>
          <a:lstStyle/>
          <a:p>
            <a:r>
              <a:rPr lang="en-US" sz="2400">
                <a:solidFill>
                  <a:schemeClr val="bg2">
                    <a:lumMod val="90000"/>
                    <a:lumOff val="10000"/>
                  </a:schemeClr>
                </a:solidFill>
                <a:latin typeface="Corbel" panose="020B0503020204020204" pitchFamily="34" charset="0"/>
              </a:rPr>
              <a:t>Psilocybin Research Articles: 1958-2016</a:t>
            </a:r>
            <a:endParaRPr lang="en-US" sz="2400">
              <a:solidFill>
                <a:schemeClr val="bg2">
                  <a:lumMod val="90000"/>
                  <a:lumOff val="10000"/>
                </a:schemeClr>
              </a:solidFill>
            </a:endParaRPr>
          </a:p>
        </p:txBody>
      </p:sp>
      <p:sp>
        <p:nvSpPr>
          <p:cNvPr id="8" name="TextBox 7">
            <a:extLst>
              <a:ext uri="{FF2B5EF4-FFF2-40B4-BE49-F238E27FC236}">
                <a16:creationId xmlns:a16="http://schemas.microsoft.com/office/drawing/2014/main" xmlns="" id="{D1B2C42A-C8C0-4CDC-AC0E-C29CC81EA980}"/>
              </a:ext>
            </a:extLst>
          </p:cNvPr>
          <p:cNvSpPr txBox="1"/>
          <p:nvPr/>
        </p:nvSpPr>
        <p:spPr>
          <a:xfrm>
            <a:off x="4779818" y="5304093"/>
            <a:ext cx="2972699" cy="369332"/>
          </a:xfrm>
          <a:prstGeom prst="rect">
            <a:avLst/>
          </a:prstGeom>
          <a:noFill/>
        </p:spPr>
        <p:txBody>
          <a:bodyPr wrap="square" rtlCol="0">
            <a:spAutoFit/>
          </a:bodyPr>
          <a:lstStyle/>
          <a:p>
            <a:r>
              <a:rPr lang="en-US">
                <a:solidFill>
                  <a:schemeClr val="accent2">
                    <a:lumMod val="50000"/>
                  </a:schemeClr>
                </a:solidFill>
              </a:rPr>
              <a:t>*Beckley Foundation, 2016</a:t>
            </a:r>
          </a:p>
        </p:txBody>
      </p:sp>
    </p:spTree>
    <p:extLst>
      <p:ext uri="{BB962C8B-B14F-4D97-AF65-F5344CB8AC3E}">
        <p14:creationId xmlns:p14="http://schemas.microsoft.com/office/powerpoint/2010/main" xmlns="" val="193277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 name="Picture Placeholder 8" descr="A close up of food&#10;&#10;Description automatically generated">
            <a:extLst>
              <a:ext uri="{FF2B5EF4-FFF2-40B4-BE49-F238E27FC236}">
                <a16:creationId xmlns:a16="http://schemas.microsoft.com/office/drawing/2014/main" xmlns="" id="{43B0FD31-5BBD-4C45-9E99-E9E43E8189BF}"/>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xmlns="" val="0"/>
              </a:ext>
            </a:extLst>
          </a:blip>
          <a:srcRect l="28916" r="28917" b="1"/>
          <a:stretch/>
        </p:blipFill>
        <p:spPr>
          <a:xfrm>
            <a:off x="4572000" y="10"/>
            <a:ext cx="4572000" cy="6857990"/>
          </a:xfrm>
          <a:prstGeom prst="rect">
            <a:avLst/>
          </a:prstGeom>
        </p:spPr>
      </p:pic>
      <p:sp useBgFill="1">
        <p:nvSpPr>
          <p:cNvPr id="14" name="Rectangle 13">
            <a:extLst>
              <a:ext uri="{FF2B5EF4-FFF2-40B4-BE49-F238E27FC236}">
                <a16:creationId xmlns:a16="http://schemas.microsoft.com/office/drawing/2014/main" xmlns=""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4139FFB4-DE84-455A-9AFB-87617C108E44}"/>
              </a:ext>
            </a:extLst>
          </p:cNvPr>
          <p:cNvSpPr>
            <a:spLocks noGrp="1"/>
          </p:cNvSpPr>
          <p:nvPr>
            <p:ph type="title"/>
          </p:nvPr>
        </p:nvSpPr>
        <p:spPr>
          <a:xfrm>
            <a:off x="628650" y="365125"/>
            <a:ext cx="3641007" cy="1325563"/>
          </a:xfrm>
        </p:spPr>
        <p:txBody>
          <a:bodyPr vert="horz" lIns="91440" tIns="45720" rIns="91440" bIns="45720" rtlCol="0" anchor="ctr">
            <a:normAutofit/>
          </a:bodyPr>
          <a:lstStyle/>
          <a:p>
            <a:pPr defTabSz="914400"/>
            <a:r>
              <a:rPr lang="en-US" sz="4200"/>
              <a:t>Historical Contexts</a:t>
            </a:r>
          </a:p>
        </p:txBody>
      </p:sp>
      <p:sp>
        <p:nvSpPr>
          <p:cNvPr id="7" name="Text Placeholder 6">
            <a:extLst>
              <a:ext uri="{FF2B5EF4-FFF2-40B4-BE49-F238E27FC236}">
                <a16:creationId xmlns:a16="http://schemas.microsoft.com/office/drawing/2014/main" xmlns="" id="{4F21F183-6EA9-45D4-AD83-AFC1F6AF1C87}"/>
              </a:ext>
            </a:extLst>
          </p:cNvPr>
          <p:cNvSpPr>
            <a:spLocks noGrp="1"/>
          </p:cNvSpPr>
          <p:nvPr>
            <p:ph type="body" sz="half" idx="2"/>
          </p:nvPr>
        </p:nvSpPr>
        <p:spPr>
          <a:xfrm>
            <a:off x="840000" y="1825625"/>
            <a:ext cx="3429657" cy="4351338"/>
          </a:xfrm>
        </p:spPr>
        <p:txBody>
          <a:bodyPr vert="horz" lIns="91440" tIns="45720" rIns="91440" bIns="45720" rtlCol="0" anchor="t">
            <a:normAutofit lnSpcReduction="10000"/>
          </a:bodyPr>
          <a:lstStyle/>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CEREMONIAL</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COMMUNAL</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CELEBRATORY</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RITUALISTIC</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SHAMANISTIC</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HEALING</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THERAPEUTIC</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INDIVIDUAL DEVELOPMENT</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SPIRITUAL</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ARTS AND LITERATURE</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AESTHETIC</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SCIENTIFIC</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REMEDIATING PATHOLOGY (MENTAL ILLNESS)</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MILITARY AND ESPIONAGE</a:t>
            </a:r>
          </a:p>
          <a:p>
            <a:pPr indent="-228600" defTabSz="914400">
              <a:buFont typeface="Arial" panose="020B0604020202020204" pitchFamily="34" charset="0"/>
              <a:buChar char="•"/>
            </a:pPr>
            <a:r>
              <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ILLEGAL/TABOO</a:t>
            </a:r>
          </a:p>
          <a:p>
            <a:pPr indent="-228600" defTabSz="914400">
              <a:buFont typeface="Arial" panose="020B0604020202020204" pitchFamily="34" charset="0"/>
              <a:buChar char="•"/>
            </a:pPr>
            <a:endParaRPr lang="en-US" sz="13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xmlns="" val="4097006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C6ECB-BCA2-4344-AED4-D8A242E5490B}"/>
              </a:ext>
            </a:extLst>
          </p:cNvPr>
          <p:cNvSpPr>
            <a:spLocks noGrp="1"/>
          </p:cNvSpPr>
          <p:nvPr>
            <p:ph type="title"/>
          </p:nvPr>
        </p:nvSpPr>
        <p:spPr/>
        <p:txBody>
          <a:bodyPr>
            <a:normAutofit/>
          </a:bodyPr>
          <a:lstStyle/>
          <a:p>
            <a:r>
              <a:rPr lang="en-US" sz="4800"/>
              <a:t>Functional Contextualism</a:t>
            </a:r>
            <a:br>
              <a:rPr lang="en-US" sz="4800"/>
            </a:br>
            <a:r>
              <a:rPr lang="en-US" sz="2800"/>
              <a:t>                                                       </a:t>
            </a:r>
            <a:endParaRPr lang="en-US" sz="4800"/>
          </a:p>
        </p:txBody>
      </p:sp>
      <p:sp>
        <p:nvSpPr>
          <p:cNvPr id="3" name="Picture Placeholder 2">
            <a:extLst>
              <a:ext uri="{FF2B5EF4-FFF2-40B4-BE49-F238E27FC236}">
                <a16:creationId xmlns:a16="http://schemas.microsoft.com/office/drawing/2014/main" xmlns="" id="{2444A1CD-6BA1-45DB-B37B-B9F6248F5F81}"/>
              </a:ext>
            </a:extLst>
          </p:cNvPr>
          <p:cNvSpPr>
            <a:spLocks noGrp="1"/>
          </p:cNvSpPr>
          <p:nvPr>
            <p:ph idx="1"/>
          </p:nvPr>
        </p:nvSpPr>
        <p:spPr/>
        <p:txBody>
          <a:bodyPr vert="horz" lIns="91440" tIns="45720" rIns="91440" bIns="45720" rtlCol="0" anchor="t">
            <a:normAutofit/>
          </a:bodyPr>
          <a:lstStyle/>
          <a:p>
            <a:r>
              <a:rPr lang="en-US"/>
              <a:t>The "a-ontological" stance of FC avoids infinite strange rabbit holes- what is "real" is not the subject of investigation</a:t>
            </a:r>
          </a:p>
          <a:p>
            <a:r>
              <a:rPr lang="en-US"/>
              <a:t>"Set and Setting": a great deal of the experience will be contingent upon the contextual factors at play- which can be incredibly varied</a:t>
            </a:r>
          </a:p>
          <a:p>
            <a:r>
              <a:rPr lang="en-US"/>
              <a:t>Asks us to be clear about what we are looking for in terms of "workability"</a:t>
            </a:r>
          </a:p>
          <a:p>
            <a:r>
              <a:rPr lang="en-US"/>
              <a:t>Hold all conceptualizations lightly</a:t>
            </a:r>
          </a:p>
          <a:p>
            <a:endParaRPr lang="en-US"/>
          </a:p>
        </p:txBody>
      </p:sp>
    </p:spTree>
    <p:extLst>
      <p:ext uri="{BB962C8B-B14F-4D97-AF65-F5344CB8AC3E}">
        <p14:creationId xmlns:p14="http://schemas.microsoft.com/office/powerpoint/2010/main" xmlns="" val="77973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80A01968-08FC-4185-9CD8-2DDCE7853FE2}"/>
              </a:ext>
            </a:extLst>
          </p:cNvPr>
          <p:cNvSpPr>
            <a:spLocks noGrp="1"/>
          </p:cNvSpPr>
          <p:nvPr>
            <p:ph type="title"/>
          </p:nvPr>
        </p:nvSpPr>
        <p:spPr>
          <a:xfrm>
            <a:off x="628650" y="1115786"/>
            <a:ext cx="2605388" cy="4626428"/>
          </a:xfrm>
          <a:effectLst/>
        </p:spPr>
        <p:txBody>
          <a:bodyPr anchor="ctr">
            <a:normAutofit/>
          </a:bodyPr>
          <a:lstStyle/>
          <a:p>
            <a:pPr algn="r"/>
            <a:r>
              <a:rPr lang="en-US" sz="2200">
                <a:solidFill>
                  <a:schemeClr val="tx1">
                    <a:lumMod val="95000"/>
                  </a:schemeClr>
                </a:solidFill>
              </a:rPr>
              <a:t>Essential Acknowledgments</a:t>
            </a:r>
          </a:p>
        </p:txBody>
      </p:sp>
      <p:cxnSp>
        <p:nvCxnSpPr>
          <p:cNvPr id="17" name="Straight Connector 16">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xmlns="" id="{ADF925D9-CFEB-49A4-A57D-0E350DAA87F6}"/>
              </a:ext>
            </a:extLst>
          </p:cNvPr>
          <p:cNvSpPr>
            <a:spLocks noGrp="1"/>
          </p:cNvSpPr>
          <p:nvPr>
            <p:ph idx="1"/>
          </p:nvPr>
        </p:nvSpPr>
        <p:spPr>
          <a:xfrm>
            <a:off x="3747407" y="1115786"/>
            <a:ext cx="4285342" cy="4626428"/>
          </a:xfrm>
        </p:spPr>
        <p:txBody>
          <a:bodyPr vert="horz" lIns="91440" tIns="45720" rIns="91440" bIns="45720" rtlCol="0" anchor="ctr">
            <a:normAutofit/>
          </a:bodyPr>
          <a:lstStyle/>
          <a:p>
            <a:r>
              <a:rPr lang="en-US" sz="1700">
                <a:solidFill>
                  <a:schemeClr val="tx1">
                    <a:lumMod val="95000"/>
                  </a:schemeClr>
                </a:solidFill>
              </a:rPr>
              <a:t>Psychedelic experiencing is clearly deeply powerful and mysterious</a:t>
            </a:r>
          </a:p>
          <a:p>
            <a:r>
              <a:rPr lang="en-US" sz="1700">
                <a:solidFill>
                  <a:schemeClr val="tx1">
                    <a:lumMod val="95000"/>
                  </a:schemeClr>
                </a:solidFill>
              </a:rPr>
              <a:t>We must decrease stigma and end oppressive drug laws</a:t>
            </a:r>
          </a:p>
          <a:p>
            <a:r>
              <a:rPr lang="en-US" sz="1700">
                <a:solidFill>
                  <a:schemeClr val="tx1">
                    <a:lumMod val="95000"/>
                  </a:schemeClr>
                </a:solidFill>
              </a:rPr>
              <a:t>Any beneficial practices regarding psychedelic medicine must be accessible to all in need</a:t>
            </a:r>
          </a:p>
          <a:p>
            <a:r>
              <a:rPr lang="en-US" sz="1700">
                <a:solidFill>
                  <a:schemeClr val="tx1">
                    <a:lumMod val="95000"/>
                  </a:schemeClr>
                </a:solidFill>
              </a:rPr>
              <a:t>Transformative experiences may arise in many contexts, including "recreational" or "celebratory" </a:t>
            </a:r>
          </a:p>
          <a:p>
            <a:r>
              <a:rPr lang="en-US" sz="1700">
                <a:solidFill>
                  <a:schemeClr val="tx1">
                    <a:lumMod val="95000"/>
                  </a:schemeClr>
                </a:solidFill>
              </a:rPr>
              <a:t>We must remain open to myraid wisdom traditions</a:t>
            </a:r>
          </a:p>
          <a:p>
            <a:endParaRPr lang="en-US" sz="1700">
              <a:solidFill>
                <a:schemeClr val="tx1">
                  <a:lumMod val="95000"/>
                </a:schemeClr>
              </a:solidFill>
            </a:endParaRPr>
          </a:p>
          <a:p>
            <a:endParaRPr lang="en-US" sz="1700">
              <a:solidFill>
                <a:schemeClr val="tx1">
                  <a:lumMod val="95000"/>
                </a:schemeClr>
              </a:solidFill>
            </a:endParaRPr>
          </a:p>
        </p:txBody>
      </p:sp>
    </p:spTree>
    <p:extLst>
      <p:ext uri="{BB962C8B-B14F-4D97-AF65-F5344CB8AC3E}">
        <p14:creationId xmlns:p14="http://schemas.microsoft.com/office/powerpoint/2010/main" xmlns="" val="888859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04BFA-0DC9-4D94-9835-D6772785B5F8}"/>
              </a:ext>
            </a:extLst>
          </p:cNvPr>
          <p:cNvSpPr>
            <a:spLocks noGrp="1"/>
          </p:cNvSpPr>
          <p:nvPr>
            <p:ph type="title"/>
          </p:nvPr>
        </p:nvSpPr>
        <p:spPr>
          <a:xfrm>
            <a:off x="522975" y="383164"/>
            <a:ext cx="7886700" cy="1325563"/>
          </a:xfrm>
        </p:spPr>
        <p:txBody>
          <a:bodyPr>
            <a:normAutofit fontScale="90000"/>
          </a:bodyPr>
          <a:lstStyle/>
          <a:p>
            <a:pPr algn="ctr"/>
            <a:r>
              <a:rPr lang="en-US"/>
              <a:t>Part 2: ACT-Based Harm Reduction Therapy for the Use of Psychedelics</a:t>
            </a:r>
          </a:p>
        </p:txBody>
      </p:sp>
      <p:sp>
        <p:nvSpPr>
          <p:cNvPr id="3" name="Content Placeholder 2">
            <a:extLst>
              <a:ext uri="{FF2B5EF4-FFF2-40B4-BE49-F238E27FC236}">
                <a16:creationId xmlns:a16="http://schemas.microsoft.com/office/drawing/2014/main" xmlns="" id="{C04585D6-723B-480B-A925-5433E2E364FB}"/>
              </a:ext>
            </a:extLst>
          </p:cNvPr>
          <p:cNvSpPr>
            <a:spLocks noGrp="1"/>
          </p:cNvSpPr>
          <p:nvPr>
            <p:ph idx="1"/>
          </p:nvPr>
        </p:nvSpPr>
        <p:spPr>
          <a:xfrm>
            <a:off x="734325" y="1815777"/>
            <a:ext cx="7675350" cy="4351338"/>
          </a:xfrm>
        </p:spPr>
        <p:txBody>
          <a:bodyPr vert="horz" lIns="91440" tIns="45720" rIns="91440" bIns="45720" rtlCol="0" anchor="t">
            <a:normAutofit/>
          </a:bodyPr>
          <a:lstStyle/>
          <a:p>
            <a:pPr marL="0" indent="0">
              <a:buNone/>
            </a:pPr>
            <a:endParaRPr lang="en-US"/>
          </a:p>
          <a:p>
            <a:pPr marL="0" indent="0">
              <a:buNone/>
            </a:pPr>
            <a:endParaRPr lang="en-US" sz="4000" b="1">
              <a:solidFill>
                <a:srgbClr val="FFFF00"/>
              </a:solidFill>
            </a:endParaRPr>
          </a:p>
        </p:txBody>
      </p:sp>
      <p:sp>
        <p:nvSpPr>
          <p:cNvPr id="5" name="Content Placeholder 1">
            <a:extLst>
              <a:ext uri="{FF2B5EF4-FFF2-40B4-BE49-F238E27FC236}">
                <a16:creationId xmlns:a16="http://schemas.microsoft.com/office/drawing/2014/main" xmlns="" id="{F03CE256-F4E3-4AB3-A1F8-F36246188914}"/>
              </a:ext>
            </a:extLst>
          </p:cNvPr>
          <p:cNvSpPr txBox="1">
            <a:spLocks/>
          </p:cNvSpPr>
          <p:nvPr/>
        </p:nvSpPr>
        <p:spPr>
          <a:xfrm>
            <a:off x="1279949" y="2627881"/>
            <a:ext cx="6054199" cy="435133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600"/>
              <a:t>Meeting with clients who are:</a:t>
            </a:r>
            <a:endParaRPr lang="en-US"/>
          </a:p>
          <a:p>
            <a:pPr lvl="1" algn="ctr"/>
            <a:r>
              <a:rPr lang="en-US" sz="3600"/>
              <a:t>Thinking about using psychedelics</a:t>
            </a:r>
          </a:p>
          <a:p>
            <a:pPr lvl="1" algn="ctr"/>
            <a:r>
              <a:rPr lang="en-US" sz="3600"/>
              <a:t>Have decided to use psychedelics</a:t>
            </a:r>
          </a:p>
          <a:p>
            <a:endParaRPr lang="en-US"/>
          </a:p>
          <a:p>
            <a:pPr lvl="1"/>
            <a:endParaRPr lang="en-US"/>
          </a:p>
          <a:p>
            <a:endParaRPr lang="en-US"/>
          </a:p>
          <a:p>
            <a:endParaRPr lang="en-US"/>
          </a:p>
          <a:p>
            <a:pPr lvl="1"/>
            <a:endParaRPr lang="en-US"/>
          </a:p>
          <a:p>
            <a:endParaRPr lang="en-US"/>
          </a:p>
        </p:txBody>
      </p:sp>
    </p:spTree>
    <p:extLst>
      <p:ext uri="{BB962C8B-B14F-4D97-AF65-F5344CB8AC3E}">
        <p14:creationId xmlns:p14="http://schemas.microsoft.com/office/powerpoint/2010/main" xmlns="" val="356517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F5F40-5E1A-4959-A8A2-A90B0FA62FC9}"/>
              </a:ext>
            </a:extLst>
          </p:cNvPr>
          <p:cNvSpPr>
            <a:spLocks noGrp="1"/>
          </p:cNvSpPr>
          <p:nvPr>
            <p:ph type="title"/>
          </p:nvPr>
        </p:nvSpPr>
        <p:spPr/>
        <p:txBody>
          <a:bodyPr/>
          <a:lstStyle/>
          <a:p>
            <a:pPr algn="ctr"/>
            <a:r>
              <a:rPr lang="en-US"/>
              <a:t>Outline of Workshop</a:t>
            </a:r>
          </a:p>
        </p:txBody>
      </p:sp>
      <p:sp>
        <p:nvSpPr>
          <p:cNvPr id="3" name="Content Placeholder 2">
            <a:extLst>
              <a:ext uri="{FF2B5EF4-FFF2-40B4-BE49-F238E27FC236}">
                <a16:creationId xmlns:a16="http://schemas.microsoft.com/office/drawing/2014/main" xmlns="" id="{00F79705-CDB7-4209-9A39-35984F12B8CF}"/>
              </a:ext>
            </a:extLst>
          </p:cNvPr>
          <p:cNvSpPr>
            <a:spLocks noGrp="1"/>
          </p:cNvSpPr>
          <p:nvPr>
            <p:ph idx="1"/>
          </p:nvPr>
        </p:nvSpPr>
        <p:spPr/>
        <p:txBody>
          <a:bodyPr vert="horz" lIns="91440" tIns="45720" rIns="91440" bIns="45720" rtlCol="0" anchor="t">
            <a:normAutofit/>
          </a:bodyPr>
          <a:lstStyle/>
          <a:p>
            <a:pPr marL="0" indent="0">
              <a:buNone/>
            </a:pPr>
            <a:r>
              <a:rPr lang="en-US" sz="2600"/>
              <a:t>Part 1: Introduction to psychedelic assisted therapy</a:t>
            </a:r>
          </a:p>
          <a:p>
            <a:pPr marL="0" indent="0">
              <a:buNone/>
            </a:pPr>
            <a:r>
              <a:rPr lang="en-US" sz="2600"/>
              <a:t>Part 2: ACT-based harm reduction therapy</a:t>
            </a:r>
          </a:p>
          <a:p>
            <a:pPr marL="0" indent="0">
              <a:buNone/>
            </a:pPr>
            <a:r>
              <a:rPr lang="en-US" sz="2600"/>
              <a:t>Part 3: ACT-based integration therapy </a:t>
            </a:r>
          </a:p>
          <a:p>
            <a:pPr marL="0" indent="0">
              <a:buNone/>
            </a:pPr>
            <a:r>
              <a:rPr lang="en-US" sz="2600"/>
              <a:t>Part 4: Break-out rooms, Questions and discussion</a:t>
            </a:r>
          </a:p>
        </p:txBody>
      </p:sp>
    </p:spTree>
    <p:extLst>
      <p:ext uri="{BB962C8B-B14F-4D97-AF65-F5344CB8AC3E}">
        <p14:creationId xmlns:p14="http://schemas.microsoft.com/office/powerpoint/2010/main" xmlns="" val="336308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00"/>
              <a:t>Psychedelic Harm Reduction and Integration in Current Clinical Practice</a:t>
            </a:r>
          </a:p>
        </p:txBody>
      </p:sp>
      <p:sp>
        <p:nvSpPr>
          <p:cNvPr id="2" name="Content Placeholder 1"/>
          <p:cNvSpPr>
            <a:spLocks noGrp="1"/>
          </p:cNvSpPr>
          <p:nvPr>
            <p:ph idx="1"/>
          </p:nvPr>
        </p:nvSpPr>
        <p:spPr>
          <a:xfrm>
            <a:off x="840000" y="1825625"/>
            <a:ext cx="4768864" cy="4351338"/>
          </a:xfrm>
        </p:spPr>
        <p:txBody>
          <a:bodyPr vert="horz" lIns="91440" tIns="45720" rIns="91440" bIns="45720" rtlCol="0" anchor="t">
            <a:normAutofit fontScale="85000" lnSpcReduction="20000"/>
          </a:bodyPr>
          <a:lstStyle/>
          <a:p>
            <a:r>
              <a:rPr lang="en-US"/>
              <a:t>Psychedelic assisted therapy is illegal, though many are seeking it</a:t>
            </a:r>
          </a:p>
          <a:p>
            <a:r>
              <a:rPr lang="en-US"/>
              <a:t>32 million US lifetime users of psychedelics  (Krebs &amp; Johansen, 2013)</a:t>
            </a:r>
          </a:p>
          <a:p>
            <a:r>
              <a:rPr lang="en-US" u="sng"/>
              <a:t>Can</a:t>
            </a:r>
            <a:r>
              <a:rPr lang="en-US"/>
              <a:t> meet with clients before and after their personal psychedelic use</a:t>
            </a:r>
          </a:p>
          <a:p>
            <a:r>
              <a:rPr lang="en-US"/>
              <a:t>New clinical area</a:t>
            </a:r>
          </a:p>
          <a:p>
            <a:pPr lvl="1"/>
            <a:r>
              <a:rPr lang="en-US"/>
              <a:t>Unclear guidelines</a:t>
            </a:r>
          </a:p>
          <a:p>
            <a:pPr lvl="1"/>
            <a:r>
              <a:rPr lang="en-US"/>
              <a:t>Sensitive legal issues</a:t>
            </a:r>
          </a:p>
          <a:p>
            <a:r>
              <a:rPr lang="en-US"/>
              <a:t>Know your laws: in the US it is considered free speech to talk about psychedelics in session as long as you aren't recommending them</a:t>
            </a:r>
          </a:p>
          <a:p>
            <a:r>
              <a:rPr lang="en-US"/>
              <a:t>Very possible that psychedelics come up within your own practice</a:t>
            </a:r>
          </a:p>
          <a:p>
            <a:pPr lvl="1"/>
            <a:r>
              <a:rPr lang="en-US"/>
              <a:t>Poll</a:t>
            </a:r>
          </a:p>
          <a:p>
            <a:endParaRPr lang="en-US"/>
          </a:p>
          <a:p>
            <a:pPr lvl="1"/>
            <a:endParaRPr lang="en-US"/>
          </a:p>
          <a:p>
            <a:endParaRPr lang="en-US"/>
          </a:p>
          <a:p>
            <a:endParaRPr lang="en-US"/>
          </a:p>
          <a:p>
            <a:pPr lvl="1"/>
            <a:endParaRPr lang="en-US"/>
          </a:p>
          <a:p>
            <a:endParaRPr lang="en-US"/>
          </a:p>
        </p:txBody>
      </p:sp>
      <p:pic>
        <p:nvPicPr>
          <p:cNvPr id="14342" name="Picture 6" descr="Psychedelics, long ignored by scientists, seeing resurgence in ...">
            <a:extLst>
              <a:ext uri="{FF2B5EF4-FFF2-40B4-BE49-F238E27FC236}">
                <a16:creationId xmlns:a16="http://schemas.microsoft.com/office/drawing/2014/main" xmlns="" id="{685BE553-39B8-43A2-AE44-AFF43390069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560" r="31992"/>
          <a:stretch/>
        </p:blipFill>
        <p:spPr bwMode="auto">
          <a:xfrm>
            <a:off x="5942191" y="1924505"/>
            <a:ext cx="2516007" cy="339861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C9591B78-3F32-4380-9F68-90D8FDF165F2}"/>
              </a:ext>
            </a:extLst>
          </p:cNvPr>
          <p:cNvSpPr txBox="1"/>
          <p:nvPr/>
        </p:nvSpPr>
        <p:spPr>
          <a:xfrm>
            <a:off x="772603" y="6336641"/>
            <a:ext cx="794492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cs typeface="Calibri"/>
              </a:rPr>
              <a:t>Krebs, T.S., &amp; Johansen, P. (2013). Over 30 million psychedelic users in the United States. </a:t>
            </a:r>
            <a:r>
              <a:rPr lang="en-US" sz="1100" i="1">
                <a:latin typeface="Calibri"/>
                <a:cs typeface="Calibri"/>
              </a:rPr>
              <a:t>F1000 Research</a:t>
            </a:r>
            <a:r>
              <a:rPr lang="en-US" sz="1100">
                <a:latin typeface="Calibri"/>
                <a:cs typeface="Calibri"/>
              </a:rPr>
              <a:t>, 2:98, 1-5.</a:t>
            </a:r>
            <a:endParaRPr lang="en-US" sz="1100"/>
          </a:p>
        </p:txBody>
      </p:sp>
    </p:spTree>
    <p:extLst>
      <p:ext uri="{BB962C8B-B14F-4D97-AF65-F5344CB8AC3E}">
        <p14:creationId xmlns:p14="http://schemas.microsoft.com/office/powerpoint/2010/main" xmlns="" val="579371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a:t>Preparation in Current Clinical Practice: Harm Reduction</a:t>
            </a:r>
          </a:p>
        </p:txBody>
      </p:sp>
      <p:sp>
        <p:nvSpPr>
          <p:cNvPr id="2" name="Content Placeholder 1"/>
          <p:cNvSpPr>
            <a:spLocks noGrp="1"/>
          </p:cNvSpPr>
          <p:nvPr>
            <p:ph idx="1"/>
          </p:nvPr>
        </p:nvSpPr>
        <p:spPr/>
        <p:txBody>
          <a:bodyPr vert="horz" lIns="91440" tIns="45720" rIns="91440" bIns="45720" rtlCol="0" anchor="t">
            <a:normAutofit/>
          </a:bodyPr>
          <a:lstStyle/>
          <a:p>
            <a:r>
              <a:rPr lang="en-US" sz="2200"/>
              <a:t>Harm reduction approach: provides clinical utility in balance with operating within professional and ethical boundaries</a:t>
            </a:r>
          </a:p>
          <a:p>
            <a:r>
              <a:rPr lang="en-US" sz="2200" u="sng"/>
              <a:t>Harm Reduction</a:t>
            </a:r>
            <a:r>
              <a:rPr lang="en-US" sz="2200"/>
              <a:t>: set of practical strategies and interventions for reducing negative consequences associated with drug use</a:t>
            </a:r>
          </a:p>
          <a:p>
            <a:pPr lvl="1"/>
            <a:r>
              <a:rPr lang="en-US" sz="2200"/>
              <a:t>Social justice movement to promote respect for the rights of people who use drugs</a:t>
            </a:r>
          </a:p>
          <a:p>
            <a:endParaRPr lang="en-US"/>
          </a:p>
          <a:p>
            <a:pPr lvl="1"/>
            <a:endParaRPr lang="en-US"/>
          </a:p>
          <a:p>
            <a:endParaRPr lang="en-US"/>
          </a:p>
          <a:p>
            <a:endParaRPr lang="en-US"/>
          </a:p>
          <a:p>
            <a:pPr lvl="1"/>
            <a:endParaRPr lang="en-US"/>
          </a:p>
          <a:p>
            <a:endParaRPr lang="en-US"/>
          </a:p>
        </p:txBody>
      </p:sp>
      <p:pic>
        <p:nvPicPr>
          <p:cNvPr id="5" name="Picture 4" descr="A picture containing room&#10;&#10;Description automatically generated">
            <a:extLst>
              <a:ext uri="{FF2B5EF4-FFF2-40B4-BE49-F238E27FC236}">
                <a16:creationId xmlns:a16="http://schemas.microsoft.com/office/drawing/2014/main" xmlns="" id="{ADE284A3-CFA1-4349-B66A-50952A4044F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62200" y="3990435"/>
            <a:ext cx="4343400" cy="2772474"/>
          </a:xfrm>
          <a:prstGeom prst="rect">
            <a:avLst/>
          </a:prstGeom>
        </p:spPr>
      </p:pic>
    </p:spTree>
    <p:extLst>
      <p:ext uri="{BB962C8B-B14F-4D97-AF65-F5344CB8AC3E}">
        <p14:creationId xmlns:p14="http://schemas.microsoft.com/office/powerpoint/2010/main" xmlns="" val="307874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4">
            <a:extLst>
              <a:ext uri="{FF2B5EF4-FFF2-40B4-BE49-F238E27FC236}">
                <a16:creationId xmlns:a16="http://schemas.microsoft.com/office/drawing/2014/main" xmlns="" id="{426C983B-669F-4099-AB0F-EE924B3B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blipFill>
            <a:blip r:embed="rId2"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E73BAA9-0118-45BC-A43F-60F14B0E5851}"/>
              </a:ext>
            </a:extLst>
          </p:cNvPr>
          <p:cNvSpPr>
            <a:spLocks noGrp="1"/>
          </p:cNvSpPr>
          <p:nvPr>
            <p:ph type="ctrTitle"/>
          </p:nvPr>
        </p:nvSpPr>
        <p:spPr>
          <a:xfrm>
            <a:off x="493774" y="3695068"/>
            <a:ext cx="4782358" cy="2511111"/>
          </a:xfrm>
        </p:spPr>
        <p:txBody>
          <a:bodyPr wrap="square">
            <a:normAutofit fontScale="90000"/>
          </a:bodyPr>
          <a:lstStyle/>
          <a:p>
            <a:r>
              <a:rPr lang="en-US" sz="4400">
                <a:gradFill flip="none" rotWithShape="1">
                  <a:gsLst>
                    <a:gs pos="32000">
                      <a:srgbClr val="E3E3E3"/>
                    </a:gs>
                    <a:gs pos="0">
                      <a:srgbClr val="969696"/>
                    </a:gs>
                    <a:gs pos="100000">
                      <a:srgbClr val="FFFFFF"/>
                    </a:gs>
                  </a:gsLst>
                  <a:lin ang="8100000" scaled="1"/>
                  <a:tileRect/>
                </a:gradFill>
              </a:rPr>
              <a:t>What ACT Tools can I Bring to Harm Reduction for Psychedelic Preparation?</a:t>
            </a:r>
          </a:p>
        </p:txBody>
      </p:sp>
      <p:sp>
        <p:nvSpPr>
          <p:cNvPr id="33" name="Title 1">
            <a:extLst>
              <a:ext uri="{FF2B5EF4-FFF2-40B4-BE49-F238E27FC236}">
                <a16:creationId xmlns:a16="http://schemas.microsoft.com/office/drawing/2014/main" xmlns="" id="{FC1F8E27-8303-4D52-BCC3-97F6D77EF12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58258" y="2627791"/>
            <a:ext cx="4676361" cy="3592034"/>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a:effectLst>
                <a:outerShdw blurRad="469900" dist="342900" dir="5400000" sy="-20000" rotWithShape="0">
                  <a:schemeClr val="bg1"/>
                </a:outerShdw>
              </a:effectLst>
            </a:endParaRPr>
          </a:p>
        </p:txBody>
      </p:sp>
      <p:sp>
        <p:nvSpPr>
          <p:cNvPr id="39" name="Rounded Rectangle 18">
            <a:extLst>
              <a:ext uri="{FF2B5EF4-FFF2-40B4-BE49-F238E27FC236}">
                <a16:creationId xmlns:a16="http://schemas.microsoft.com/office/drawing/2014/main" xmlns="" id="{4A5E1CEE-750A-4BE0-A649-AD40A7A9F3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36775" y="1340663"/>
            <a:ext cx="3017520" cy="402336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xmlns="" id="{2FB26ED7-E418-42DE-99E7-4A04EF3908F4}"/>
              </a:ext>
            </a:extLst>
          </p:cNvPr>
          <p:cNvPicPr>
            <a:picLocks noChangeAspect="1"/>
          </p:cNvPicPr>
          <p:nvPr/>
        </p:nvPicPr>
        <p:blipFill>
          <a:blip r:embed="rId3" cstate="print"/>
          <a:stretch>
            <a:fillRect/>
          </a:stretch>
        </p:blipFill>
        <p:spPr>
          <a:xfrm>
            <a:off x="5864604" y="2383481"/>
            <a:ext cx="2561862" cy="1937725"/>
          </a:xfrm>
          <a:prstGeom prst="rect">
            <a:avLst/>
          </a:prstGeom>
        </p:spPr>
      </p:pic>
    </p:spTree>
    <p:extLst>
      <p:ext uri="{BB962C8B-B14F-4D97-AF65-F5344CB8AC3E}">
        <p14:creationId xmlns:p14="http://schemas.microsoft.com/office/powerpoint/2010/main" xmlns="" val="170998065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sz="2300"/>
              <a:t>ACT-Based Harm Reduction in Psychotherapy for Psychedelics</a:t>
            </a:r>
            <a:br>
              <a:rPr lang="en-US" sz="2300"/>
            </a:br>
            <a:r>
              <a:rPr lang="en-US" sz="2300"/>
              <a:t/>
            </a:r>
            <a:br>
              <a:rPr lang="en-US" sz="2300"/>
            </a:br>
            <a:endParaRPr lang="en-US" sz="2300" b="1"/>
          </a:p>
        </p:txBody>
      </p:sp>
      <p:pic>
        <p:nvPicPr>
          <p:cNvPr id="21" name="Picture 21" descr="A picture containing drawing&#10;&#10;Description automatically generated">
            <a:extLst>
              <a:ext uri="{FF2B5EF4-FFF2-40B4-BE49-F238E27FC236}">
                <a16:creationId xmlns:a16="http://schemas.microsoft.com/office/drawing/2014/main" xmlns="" id="{F6C4D733-85D3-47EA-92E1-81A2624EEBC0}"/>
              </a:ext>
            </a:extLst>
          </p:cNvPr>
          <p:cNvPicPr>
            <a:picLocks noChangeAspect="1"/>
          </p:cNvPicPr>
          <p:nvPr/>
        </p:nvPicPr>
        <p:blipFill>
          <a:blip r:embed="rId4" cstate="print"/>
          <a:stretch>
            <a:fillRect/>
          </a:stretch>
        </p:blipFill>
        <p:spPr>
          <a:xfrm>
            <a:off x="717051" y="1924505"/>
            <a:ext cx="2516007" cy="1559924"/>
          </a:xfrm>
          <a:prstGeom prst="rect">
            <a:avLst/>
          </a:prstGeom>
        </p:spPr>
      </p:pic>
      <p:graphicFrame>
        <p:nvGraphicFramePr>
          <p:cNvPr id="5" name="Content Placeholder 1">
            <a:extLst>
              <a:ext uri="{FF2B5EF4-FFF2-40B4-BE49-F238E27FC236}">
                <a16:creationId xmlns:a16="http://schemas.microsoft.com/office/drawing/2014/main" xmlns="" id="{88FEC0FC-9107-420E-BAFF-312790F20C8A}"/>
              </a:ext>
            </a:extLst>
          </p:cNvPr>
          <p:cNvGraphicFramePr>
            <a:graphicFrameLocks noGrp="1"/>
          </p:cNvGraphicFramePr>
          <p:nvPr>
            <p:ph idx="1"/>
            <p:extLst>
              <p:ext uri="{D42A27DB-BD31-4B8C-83A1-F6EECF244321}">
                <p14:modId xmlns:p14="http://schemas.microsoft.com/office/powerpoint/2010/main" xmlns="" val="3552257232"/>
              </p:ext>
            </p:extLst>
          </p:nvPr>
        </p:nvGraphicFramePr>
        <p:xfrm>
          <a:off x="3600450" y="1825625"/>
          <a:ext cx="49149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95127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sz="2300"/>
              <a:t>ACT-Based Harm Reduction in Psychotherapy for Psychedelics</a:t>
            </a:r>
            <a:br>
              <a:rPr lang="en-US" sz="2300"/>
            </a:br>
            <a:r>
              <a:rPr lang="en-US" sz="2300"/>
              <a:t/>
            </a:r>
            <a:br>
              <a:rPr lang="en-US" sz="2300"/>
            </a:br>
            <a:endParaRPr lang="en-US" sz="2300" b="1"/>
          </a:p>
        </p:txBody>
      </p:sp>
      <p:pic>
        <p:nvPicPr>
          <p:cNvPr id="165" name="Picture 165" descr="A hand holding a flower&#10;&#10;Description automatically generated">
            <a:extLst>
              <a:ext uri="{FF2B5EF4-FFF2-40B4-BE49-F238E27FC236}">
                <a16:creationId xmlns:a16="http://schemas.microsoft.com/office/drawing/2014/main" xmlns="" id="{627091EC-FF7D-4B49-BD6A-983010E985E8}"/>
              </a:ext>
            </a:extLst>
          </p:cNvPr>
          <p:cNvPicPr>
            <a:picLocks noChangeAspect="1"/>
          </p:cNvPicPr>
          <p:nvPr/>
        </p:nvPicPr>
        <p:blipFill>
          <a:blip r:embed="rId4" cstate="print"/>
          <a:stretch>
            <a:fillRect/>
          </a:stretch>
        </p:blipFill>
        <p:spPr>
          <a:xfrm>
            <a:off x="5942191" y="1924505"/>
            <a:ext cx="2516007" cy="1972549"/>
          </a:xfrm>
          <a:prstGeom prst="rect">
            <a:avLst/>
          </a:prstGeom>
        </p:spPr>
      </p:pic>
      <p:graphicFrame>
        <p:nvGraphicFramePr>
          <p:cNvPr id="5" name="Content Placeholder 1">
            <a:extLst>
              <a:ext uri="{FF2B5EF4-FFF2-40B4-BE49-F238E27FC236}">
                <a16:creationId xmlns:a16="http://schemas.microsoft.com/office/drawing/2014/main" xmlns="" id="{88FEC0FC-9107-420E-BAFF-312790F20C8A}"/>
              </a:ext>
            </a:extLst>
          </p:cNvPr>
          <p:cNvGraphicFramePr>
            <a:graphicFrameLocks noGrp="1"/>
          </p:cNvGraphicFramePr>
          <p:nvPr>
            <p:ph idx="1"/>
            <p:extLst>
              <p:ext uri="{D42A27DB-BD31-4B8C-83A1-F6EECF244321}">
                <p14:modId xmlns:p14="http://schemas.microsoft.com/office/powerpoint/2010/main" xmlns="" val="3493062825"/>
              </p:ext>
            </p:extLst>
          </p:nvPr>
        </p:nvGraphicFramePr>
        <p:xfrm>
          <a:off x="840000" y="1825625"/>
          <a:ext cx="476886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83173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7" name="Picture 67" descr="A path with trees on the side of a lush green hillside&#10;&#10;Description automatically generated">
            <a:extLst>
              <a:ext uri="{FF2B5EF4-FFF2-40B4-BE49-F238E27FC236}">
                <a16:creationId xmlns:a16="http://schemas.microsoft.com/office/drawing/2014/main" xmlns="" id="{3D27F531-D7EB-4B7B-995B-E42F3C535B78}"/>
              </a:ext>
            </a:extLst>
          </p:cNvPr>
          <p:cNvPicPr>
            <a:picLocks noChangeAspect="1"/>
          </p:cNvPicPr>
          <p:nvPr/>
        </p:nvPicPr>
        <p:blipFill rotWithShape="1">
          <a:blip r:embed="rId4" cstate="print"/>
          <a:srcRect l="32075" r="34060" b="-1"/>
          <a:stretch/>
        </p:blipFill>
        <p:spPr>
          <a:xfrm>
            <a:off x="5664708" y="10"/>
            <a:ext cx="3479292" cy="6857990"/>
          </a:xfrm>
          <a:prstGeom prst="rect">
            <a:avLst/>
          </a:prstGeom>
        </p:spPr>
      </p:pic>
      <p:sp useBgFill="1">
        <p:nvSpPr>
          <p:cNvPr id="72" name="Rectangle 71">
            <a:extLst>
              <a:ext uri="{FF2B5EF4-FFF2-40B4-BE49-F238E27FC236}">
                <a16:creationId xmlns:a16="http://schemas.microsoft.com/office/drawing/2014/main" xmlns="" id="{97E60398-905F-436C-AB6F-00D742F62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6647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365125"/>
            <a:ext cx="4771193" cy="1325563"/>
          </a:xfrm>
        </p:spPr>
        <p:txBody>
          <a:bodyPr>
            <a:normAutofit/>
          </a:bodyPr>
          <a:lstStyle/>
          <a:p>
            <a:r>
              <a:rPr lang="en-US" sz="2800"/>
              <a:t>ACT-Based Harm Reduction in Psychotherapy for Psychedelics</a:t>
            </a:r>
          </a:p>
        </p:txBody>
      </p:sp>
      <p:graphicFrame>
        <p:nvGraphicFramePr>
          <p:cNvPr id="5" name="Content Placeholder 1">
            <a:extLst>
              <a:ext uri="{FF2B5EF4-FFF2-40B4-BE49-F238E27FC236}">
                <a16:creationId xmlns:a16="http://schemas.microsoft.com/office/drawing/2014/main" xmlns="" id="{88FEC0FC-9107-420E-BAFF-312790F20C8A}"/>
              </a:ext>
            </a:extLst>
          </p:cNvPr>
          <p:cNvGraphicFramePr>
            <a:graphicFrameLocks noGrp="1"/>
          </p:cNvGraphicFramePr>
          <p:nvPr>
            <p:ph idx="1"/>
            <p:extLst>
              <p:ext uri="{D42A27DB-BD31-4B8C-83A1-F6EECF244321}">
                <p14:modId xmlns:p14="http://schemas.microsoft.com/office/powerpoint/2010/main" xmlns="" val="2653342165"/>
              </p:ext>
            </p:extLst>
          </p:nvPr>
        </p:nvGraphicFramePr>
        <p:xfrm>
          <a:off x="840000" y="1825625"/>
          <a:ext cx="4559843"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727805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a:t>ACT-Based Harm Reduction in Psychotherapy for Psychedelics</a:t>
            </a:r>
          </a:p>
        </p:txBody>
      </p:sp>
      <p:sp>
        <p:nvSpPr>
          <p:cNvPr id="105" name="Rounded Rectangle 17">
            <a:extLst>
              <a:ext uri="{FF2B5EF4-FFF2-40B4-BE49-F238E27FC236}">
                <a16:creationId xmlns:a16="http://schemas.microsoft.com/office/drawing/2014/main" xmlns=""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948070"/>
            <a:ext cx="3579874"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Picture 164" descr="A living room filled with furniture and a fireplace&#10;&#10;Description automatically generated">
            <a:extLst>
              <a:ext uri="{FF2B5EF4-FFF2-40B4-BE49-F238E27FC236}">
                <a16:creationId xmlns:a16="http://schemas.microsoft.com/office/drawing/2014/main" xmlns="" id="{736B7809-3A60-4CEE-951A-9BE8B801FE4A}"/>
              </a:ext>
            </a:extLst>
          </p:cNvPr>
          <p:cNvPicPr>
            <a:picLocks noChangeAspect="1"/>
          </p:cNvPicPr>
          <p:nvPr/>
        </p:nvPicPr>
        <p:blipFill rotWithShape="1">
          <a:blip r:embed="rId3" cstate="print"/>
          <a:srcRect l="23667" r="11954"/>
          <a:stretch/>
        </p:blipFill>
        <p:spPr>
          <a:xfrm>
            <a:off x="848379" y="2268111"/>
            <a:ext cx="3140416" cy="3256059"/>
          </a:xfrm>
          <a:prstGeom prst="rect">
            <a:avLst/>
          </a:prstGeom>
        </p:spPr>
      </p:pic>
      <p:graphicFrame>
        <p:nvGraphicFramePr>
          <p:cNvPr id="5" name="Content Placeholder 1">
            <a:extLst>
              <a:ext uri="{FF2B5EF4-FFF2-40B4-BE49-F238E27FC236}">
                <a16:creationId xmlns:a16="http://schemas.microsoft.com/office/drawing/2014/main" xmlns="" id="{B99435B1-EC73-4FF4-BCE5-E1364CEF6681}"/>
              </a:ext>
            </a:extLst>
          </p:cNvPr>
          <p:cNvGraphicFramePr>
            <a:graphicFrameLocks noGrp="1"/>
          </p:cNvGraphicFramePr>
          <p:nvPr>
            <p:ph idx="1"/>
            <p:extLst>
              <p:ext uri="{D42A27DB-BD31-4B8C-83A1-F6EECF244321}">
                <p14:modId xmlns:p14="http://schemas.microsoft.com/office/powerpoint/2010/main" xmlns="" val="2082509898"/>
              </p:ext>
            </p:extLst>
          </p:nvPr>
        </p:nvGraphicFramePr>
        <p:xfrm>
          <a:off x="4572000" y="1948069"/>
          <a:ext cx="3943349" cy="4228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795004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31107" y="857250"/>
            <a:ext cx="4569893" cy="51435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00" y="857251"/>
            <a:ext cx="2288108" cy="5143497"/>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507437" y="1869511"/>
            <a:ext cx="1648868" cy="3337156"/>
          </a:xfrm>
        </p:spPr>
        <p:txBody>
          <a:bodyPr anchor="t">
            <a:normAutofit/>
          </a:bodyPr>
          <a:lstStyle/>
          <a:p>
            <a:r>
              <a:rPr lang="en-US" sz="1700">
                <a:solidFill>
                  <a:schemeClr val="tx1"/>
                </a:solidFill>
              </a:rPr>
              <a:t>ACT-Based Harm Reduction in Psychotherapy for Psychedelics:</a:t>
            </a:r>
            <a:br>
              <a:rPr lang="en-US" sz="1700">
                <a:solidFill>
                  <a:schemeClr val="tx1"/>
                </a:solidFill>
              </a:rPr>
            </a:br>
            <a:r>
              <a:rPr lang="en-US" sz="1700">
                <a:solidFill>
                  <a:schemeClr val="tx1"/>
                </a:solidFill>
              </a:rPr>
              <a:t/>
            </a:r>
            <a:br>
              <a:rPr lang="en-US" sz="1700">
                <a:solidFill>
                  <a:schemeClr val="tx1"/>
                </a:solidFill>
              </a:rPr>
            </a:br>
            <a:r>
              <a:rPr lang="en-US" sz="1700">
                <a:solidFill>
                  <a:schemeClr val="tx1"/>
                </a:solidFill>
              </a:rPr>
              <a:t>If planning to use psychedelics</a:t>
            </a:r>
          </a:p>
        </p:txBody>
      </p:sp>
      <p:graphicFrame>
        <p:nvGraphicFramePr>
          <p:cNvPr id="5" name="Content Placeholder 1">
            <a:extLst>
              <a:ext uri="{FF2B5EF4-FFF2-40B4-BE49-F238E27FC236}">
                <a16:creationId xmlns:a16="http://schemas.microsoft.com/office/drawing/2014/main" xmlns="" id="{B99435B1-EC73-4FF4-BCE5-E1364CEF6681}"/>
              </a:ext>
            </a:extLst>
          </p:cNvPr>
          <p:cNvGraphicFramePr>
            <a:graphicFrameLocks noGrp="1"/>
          </p:cNvGraphicFramePr>
          <p:nvPr>
            <p:ph idx="1"/>
          </p:nvPr>
        </p:nvGraphicFramePr>
        <p:xfrm>
          <a:off x="3765434" y="1263167"/>
          <a:ext cx="3888138" cy="4152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xmlns="" id="{0B1E2A4E-29C4-4ACD-8086-F9E4A6BC53E1}"/>
              </a:ext>
            </a:extLst>
          </p:cNvPr>
          <p:cNvSpPr txBox="1"/>
          <p:nvPr/>
        </p:nvSpPr>
        <p:spPr>
          <a:xfrm>
            <a:off x="1000664" y="5891842"/>
            <a:ext cx="786729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err="1">
                <a:solidFill>
                  <a:srgbClr val="FFFFFF"/>
                </a:solidFill>
                <a:latin typeface="Calibri"/>
              </a:rPr>
              <a:t>Smigielski</a:t>
            </a:r>
            <a:r>
              <a:rPr lang="en-US" sz="1100">
                <a:solidFill>
                  <a:srgbClr val="FFFFFF"/>
                </a:solidFill>
                <a:latin typeface="Calibri"/>
              </a:rPr>
              <a:t>, K., </a:t>
            </a:r>
            <a:r>
              <a:rPr lang="en-US" sz="1100" err="1">
                <a:solidFill>
                  <a:srgbClr val="FFFFFF"/>
                </a:solidFill>
                <a:latin typeface="Calibri"/>
              </a:rPr>
              <a:t>Kometer</a:t>
            </a:r>
            <a:r>
              <a:rPr lang="en-US" sz="1100">
                <a:solidFill>
                  <a:srgbClr val="FFFFFF"/>
                </a:solidFill>
                <a:latin typeface="Calibri"/>
              </a:rPr>
              <a:t>, M., Scheidegger, M., </a:t>
            </a:r>
            <a:r>
              <a:rPr lang="en-US" sz="1100" err="1">
                <a:solidFill>
                  <a:srgbClr val="FFFFFF"/>
                </a:solidFill>
                <a:latin typeface="Calibri"/>
              </a:rPr>
              <a:t>Krahenmann</a:t>
            </a:r>
            <a:r>
              <a:rPr lang="en-US" sz="1100">
                <a:solidFill>
                  <a:srgbClr val="FFFFFF"/>
                </a:solidFill>
                <a:latin typeface="Calibri"/>
              </a:rPr>
              <a:t>, R., Huber, T., &amp; Vollenweider, F.X. (2019). Characterization and prediction of acute and sustained response to psychedelic psilocybin in a mindfulness group retreat. </a:t>
            </a:r>
            <a:r>
              <a:rPr lang="en-US" sz="1100" i="1">
                <a:solidFill>
                  <a:srgbClr val="FFFFFF"/>
                </a:solidFill>
                <a:latin typeface="Calibri"/>
              </a:rPr>
              <a:t>Scientific Reports</a:t>
            </a:r>
            <a:r>
              <a:rPr lang="en-US" sz="1100">
                <a:solidFill>
                  <a:srgbClr val="FFFFFF"/>
                </a:solidFill>
                <a:latin typeface="Calibri"/>
              </a:rPr>
              <a:t>, 9, 14914.</a:t>
            </a:r>
            <a:endParaRPr lang="en-US" sz="1100">
              <a:solidFill>
                <a:srgbClr val="FFFFFF"/>
              </a:solidFill>
              <a:latin typeface="Corbel"/>
            </a:endParaRPr>
          </a:p>
          <a:p>
            <a:r>
              <a:rPr lang="en-US" sz="1100">
                <a:latin typeface="Calibri"/>
                <a:cs typeface="Calibri"/>
              </a:rPr>
              <a:t>Watts, R.W., &amp; Luoma, J.B. (2020). The use of the psychological flexibility model to support psychedelic assisted therapy. </a:t>
            </a:r>
            <a:r>
              <a:rPr lang="en-US" sz="1100" i="1">
                <a:latin typeface="Calibri"/>
                <a:cs typeface="Calibri"/>
              </a:rPr>
              <a:t>Journal of Contextual Behavioral Science</a:t>
            </a:r>
            <a:r>
              <a:rPr lang="en-US" sz="1100">
                <a:latin typeface="Calibri"/>
                <a:cs typeface="Calibri"/>
              </a:rPr>
              <a:t>, 15, 92-102.</a:t>
            </a:r>
          </a:p>
        </p:txBody>
      </p:sp>
    </p:spTree>
    <p:extLst>
      <p:ext uri="{BB962C8B-B14F-4D97-AF65-F5344CB8AC3E}">
        <p14:creationId xmlns:p14="http://schemas.microsoft.com/office/powerpoint/2010/main" xmlns="" val="101732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023" y="1494355"/>
            <a:ext cx="7886700" cy="1325563"/>
          </a:xfrm>
        </p:spPr>
        <p:txBody>
          <a:bodyPr>
            <a:noAutofit/>
          </a:bodyPr>
          <a:lstStyle/>
          <a:p>
            <a:pPr algn="ctr"/>
            <a:r>
              <a:rPr lang="en-US" sz="6000"/>
              <a:t>Discussing Risk , Benefits, and Options With Clients</a:t>
            </a:r>
          </a:p>
        </p:txBody>
      </p:sp>
      <p:sp>
        <p:nvSpPr>
          <p:cNvPr id="2" name="Content Placeholder 1"/>
          <p:cNvSpPr>
            <a:spLocks noGrp="1"/>
          </p:cNvSpPr>
          <p:nvPr>
            <p:ph idx="1"/>
          </p:nvPr>
        </p:nvSpPr>
        <p:spPr/>
        <p:txBody>
          <a:bodyPr vert="horz" lIns="91440" tIns="45720" rIns="91440" bIns="45720" rtlCol="0" anchor="t">
            <a:normAutofit/>
          </a:bodyPr>
          <a:lstStyle/>
          <a:p>
            <a:pPr marL="0" indent="0">
              <a:buNone/>
            </a:pPr>
            <a:endParaRPr lang="en-US"/>
          </a:p>
          <a:p>
            <a:endParaRPr lang="en-US"/>
          </a:p>
          <a:p>
            <a:pPr lvl="1"/>
            <a:endParaRPr lang="en-US"/>
          </a:p>
          <a:p>
            <a:endParaRPr lang="en-US"/>
          </a:p>
          <a:p>
            <a:endParaRPr lang="en-US"/>
          </a:p>
          <a:p>
            <a:pPr lvl="1"/>
            <a:endParaRPr lang="en-US"/>
          </a:p>
          <a:p>
            <a:endParaRPr lang="en-US"/>
          </a:p>
        </p:txBody>
      </p:sp>
    </p:spTree>
    <p:extLst>
      <p:ext uri="{BB962C8B-B14F-4D97-AF65-F5344CB8AC3E}">
        <p14:creationId xmlns:p14="http://schemas.microsoft.com/office/powerpoint/2010/main" xmlns="" val="589454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a:t>Discussing Risk with Clients</a:t>
            </a:r>
          </a:p>
        </p:txBody>
      </p:sp>
      <p:pic>
        <p:nvPicPr>
          <p:cNvPr id="4" name="Picture 4" descr="A picture containing toy&#10;&#10;Description generated with very high confidence">
            <a:extLst>
              <a:ext uri="{FF2B5EF4-FFF2-40B4-BE49-F238E27FC236}">
                <a16:creationId xmlns:a16="http://schemas.microsoft.com/office/drawing/2014/main" xmlns="" id="{E7BDCC0C-63B8-48AF-ABE9-A2D7DDD90538}"/>
              </a:ext>
            </a:extLst>
          </p:cNvPr>
          <p:cNvPicPr>
            <a:picLocks noChangeAspect="1"/>
          </p:cNvPicPr>
          <p:nvPr/>
        </p:nvPicPr>
        <p:blipFill rotWithShape="1">
          <a:blip r:embed="rId3" cstate="print"/>
          <a:srcRect l="5448" r="20524" b="3"/>
          <a:stretch/>
        </p:blipFill>
        <p:spPr>
          <a:xfrm>
            <a:off x="717051" y="1924505"/>
            <a:ext cx="2516007" cy="3398611"/>
          </a:xfrm>
          <a:prstGeom prst="rect">
            <a:avLst/>
          </a:prstGeom>
        </p:spPr>
      </p:pic>
      <p:sp>
        <p:nvSpPr>
          <p:cNvPr id="2" name="Content Placeholder 1"/>
          <p:cNvSpPr>
            <a:spLocks noGrp="1"/>
          </p:cNvSpPr>
          <p:nvPr>
            <p:ph idx="1"/>
          </p:nvPr>
        </p:nvSpPr>
        <p:spPr>
          <a:xfrm>
            <a:off x="3600450" y="1825625"/>
            <a:ext cx="4914900" cy="4351338"/>
          </a:xfrm>
        </p:spPr>
        <p:txBody>
          <a:bodyPr vert="horz" lIns="91440" tIns="45720" rIns="91440" bIns="45720" rtlCol="0" anchor="t">
            <a:normAutofit/>
          </a:bodyPr>
          <a:lstStyle/>
          <a:p>
            <a:pPr marL="0" indent="0">
              <a:buNone/>
            </a:pPr>
            <a:r>
              <a:rPr lang="en-US"/>
              <a:t>Potential Risks</a:t>
            </a:r>
          </a:p>
          <a:p>
            <a:pPr lvl="1"/>
            <a:r>
              <a:rPr lang="en-US"/>
              <a:t>Difficult or challenging experiences</a:t>
            </a:r>
          </a:p>
          <a:p>
            <a:pPr lvl="1"/>
            <a:r>
              <a:rPr lang="en-US"/>
              <a:t>Uncertainty of safety and purity of substances</a:t>
            </a:r>
          </a:p>
          <a:p>
            <a:pPr lvl="1"/>
            <a:r>
              <a:rPr lang="en-US"/>
              <a:t>Potential interactions with current medications or health</a:t>
            </a:r>
          </a:p>
          <a:p>
            <a:pPr lvl="2"/>
            <a:r>
              <a:rPr lang="en-US"/>
              <a:t>E.g. cardiovascular risk</a:t>
            </a:r>
          </a:p>
          <a:p>
            <a:pPr lvl="1"/>
            <a:r>
              <a:rPr lang="en-US"/>
              <a:t>Sudden or destabilizing changes in perspective</a:t>
            </a:r>
          </a:p>
          <a:p>
            <a:pPr lvl="1"/>
            <a:r>
              <a:rPr lang="en-US"/>
              <a:t>Difficulty explaining experiences to family and friends</a:t>
            </a:r>
          </a:p>
          <a:p>
            <a:pPr lvl="1"/>
            <a:r>
              <a:rPr lang="en-US"/>
              <a:t>Difficulty returning to daily life</a:t>
            </a:r>
          </a:p>
          <a:p>
            <a:pPr lvl="1"/>
            <a:r>
              <a:rPr lang="en-US"/>
              <a:t>Potential risk for triggering psychosis or mania</a:t>
            </a:r>
          </a:p>
          <a:p>
            <a:pPr marL="0" indent="0">
              <a:buNone/>
            </a:pPr>
            <a:endParaRPr lang="en-US"/>
          </a:p>
          <a:p>
            <a:endParaRPr lang="en-US"/>
          </a:p>
          <a:p>
            <a:pPr lvl="1"/>
            <a:endParaRPr lang="en-US"/>
          </a:p>
          <a:p>
            <a:endParaRPr lang="en-US"/>
          </a:p>
          <a:p>
            <a:endParaRPr lang="en-US"/>
          </a:p>
          <a:p>
            <a:pPr lvl="1"/>
            <a:endParaRPr lang="en-US"/>
          </a:p>
          <a:p>
            <a:endParaRPr lang="en-US"/>
          </a:p>
        </p:txBody>
      </p:sp>
    </p:spTree>
    <p:extLst>
      <p:ext uri="{BB962C8B-B14F-4D97-AF65-F5344CB8AC3E}">
        <p14:creationId xmlns:p14="http://schemas.microsoft.com/office/powerpoint/2010/main" xmlns="" val="129894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04BFA-0DC9-4D94-9835-D6772785B5F8}"/>
              </a:ext>
            </a:extLst>
          </p:cNvPr>
          <p:cNvSpPr>
            <a:spLocks noGrp="1"/>
          </p:cNvSpPr>
          <p:nvPr>
            <p:ph type="title"/>
          </p:nvPr>
        </p:nvSpPr>
        <p:spPr/>
        <p:txBody>
          <a:bodyPr>
            <a:normAutofit/>
          </a:bodyPr>
          <a:lstStyle/>
          <a:p>
            <a:r>
              <a:rPr lang="en-US"/>
              <a:t>Part 1: Introduction to Psychedelic Assisted Therapy</a:t>
            </a:r>
          </a:p>
        </p:txBody>
      </p:sp>
      <p:pic>
        <p:nvPicPr>
          <p:cNvPr id="4" name="Picture 4" descr="A close up of a mans face&#10;&#10;Description automatically generated">
            <a:extLst>
              <a:ext uri="{FF2B5EF4-FFF2-40B4-BE49-F238E27FC236}">
                <a16:creationId xmlns:a16="http://schemas.microsoft.com/office/drawing/2014/main" xmlns="" id="{9EE0A5BA-9D83-451B-98FD-72019A9CA128}"/>
              </a:ext>
            </a:extLst>
          </p:cNvPr>
          <p:cNvPicPr>
            <a:picLocks noGrp="1" noChangeAspect="1"/>
          </p:cNvPicPr>
          <p:nvPr>
            <p:ph idx="1"/>
          </p:nvPr>
        </p:nvPicPr>
        <p:blipFill>
          <a:blip r:embed="rId2" cstate="print"/>
          <a:stretch>
            <a:fillRect/>
          </a:stretch>
        </p:blipFill>
        <p:spPr>
          <a:xfrm>
            <a:off x="840000" y="1842602"/>
            <a:ext cx="7675350" cy="4317384"/>
          </a:xfrm>
        </p:spPr>
      </p:pic>
      <p:sp>
        <p:nvSpPr>
          <p:cNvPr id="5" name="TextBox 4">
            <a:extLst>
              <a:ext uri="{FF2B5EF4-FFF2-40B4-BE49-F238E27FC236}">
                <a16:creationId xmlns:a16="http://schemas.microsoft.com/office/drawing/2014/main" xmlns="" id="{64FE755C-28C0-435B-A530-33F72CBE93F2}"/>
              </a:ext>
            </a:extLst>
          </p:cNvPr>
          <p:cNvSpPr txBox="1"/>
          <p:nvPr/>
        </p:nvSpPr>
        <p:spPr>
          <a:xfrm>
            <a:off x="2107722" y="3315419"/>
            <a:ext cx="54892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a:t>CONTEXT</a:t>
            </a:r>
            <a:endParaRPr lang="en-US"/>
          </a:p>
        </p:txBody>
      </p:sp>
    </p:spTree>
    <p:extLst>
      <p:ext uri="{BB962C8B-B14F-4D97-AF65-F5344CB8AC3E}">
        <p14:creationId xmlns:p14="http://schemas.microsoft.com/office/powerpoint/2010/main" xmlns="" val="356517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5" descr="A person standing in front of a mountain&#10;&#10;Description automatically generated">
            <a:extLst>
              <a:ext uri="{FF2B5EF4-FFF2-40B4-BE49-F238E27FC236}">
                <a16:creationId xmlns:a16="http://schemas.microsoft.com/office/drawing/2014/main" xmlns="" id="{8F87A2B1-F815-41D7-99B0-94FE7683074D}"/>
              </a:ext>
            </a:extLst>
          </p:cNvPr>
          <p:cNvPicPr>
            <a:picLocks noChangeAspect="1"/>
          </p:cNvPicPr>
          <p:nvPr/>
        </p:nvPicPr>
        <p:blipFill rotWithShape="1">
          <a:blip r:embed="rId3" cstate="print"/>
          <a:srcRect l="31978" r="12864" b="-1"/>
          <a:stretch/>
        </p:blipFill>
        <p:spPr>
          <a:xfrm>
            <a:off x="3477006" y="10"/>
            <a:ext cx="5666994" cy="6857990"/>
          </a:xfrm>
          <a:prstGeom prst="rect">
            <a:avLst/>
          </a:prstGeom>
        </p:spPr>
      </p:pic>
      <p:sp useBgFill="1">
        <p:nvSpPr>
          <p:cNvPr id="10" name="Rectangle 9">
            <a:extLst>
              <a:ext uri="{FF2B5EF4-FFF2-40B4-BE49-F238E27FC236}">
                <a16:creationId xmlns:a16="http://schemas.microsoft.com/office/drawing/2014/main" xmlns="" id="{8D77D416-66F5-413A-9B46-6289471B3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77006"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365125"/>
            <a:ext cx="2608620" cy="1325563"/>
          </a:xfrm>
        </p:spPr>
        <p:txBody>
          <a:bodyPr>
            <a:normAutofit/>
          </a:bodyPr>
          <a:lstStyle/>
          <a:p>
            <a:r>
              <a:rPr lang="en-US" sz="2900"/>
              <a:t>Discussing Risk with Clients</a:t>
            </a:r>
          </a:p>
        </p:txBody>
      </p:sp>
      <p:sp>
        <p:nvSpPr>
          <p:cNvPr id="2" name="Content Placeholder 1"/>
          <p:cNvSpPr>
            <a:spLocks noGrp="1"/>
          </p:cNvSpPr>
          <p:nvPr>
            <p:ph idx="1"/>
          </p:nvPr>
        </p:nvSpPr>
        <p:spPr>
          <a:xfrm>
            <a:off x="86989" y="1825625"/>
            <a:ext cx="3150282" cy="4351338"/>
          </a:xfrm>
        </p:spPr>
        <p:txBody>
          <a:bodyPr vert="horz" lIns="91440" tIns="45720" rIns="91440" bIns="45720" rtlCol="0" anchor="t">
            <a:noAutofit/>
          </a:bodyPr>
          <a:lstStyle/>
          <a:p>
            <a:pPr marL="0" indent="0">
              <a:buNone/>
            </a:pPr>
            <a:endParaRPr lang="en-US" sz="1800">
              <a:solidFill>
                <a:schemeClr val="tx1"/>
              </a:solidFill>
            </a:endParaRPr>
          </a:p>
          <a:p>
            <a:pPr lvl="1"/>
            <a:r>
              <a:rPr lang="en-US" sz="1800">
                <a:solidFill>
                  <a:schemeClr val="tx1"/>
                </a:solidFill>
                <a:ea typeface="+mn-lt"/>
                <a:cs typeface="+mn-lt"/>
              </a:rPr>
              <a:t>Does this person have sufficient distress tolerance and emotion regulation capabilities to experience and integrate a psychedelic experience?</a:t>
            </a:r>
          </a:p>
          <a:p>
            <a:pPr lvl="1"/>
            <a:r>
              <a:rPr lang="en-US" sz="1800">
                <a:solidFill>
                  <a:schemeClr val="tx1"/>
                </a:solidFill>
              </a:rPr>
              <a:t>Ex.- Exposure therapy for PTSD comparison</a:t>
            </a:r>
          </a:p>
          <a:p>
            <a:pPr lvl="1"/>
            <a:r>
              <a:rPr lang="en-US" sz="1800">
                <a:solidFill>
                  <a:schemeClr val="tx1"/>
                </a:solidFill>
              </a:rPr>
              <a:t>Do they have enough social support?</a:t>
            </a:r>
          </a:p>
          <a:p>
            <a:endParaRPr lang="en-US" sz="1500"/>
          </a:p>
          <a:p>
            <a:pPr lvl="1"/>
            <a:endParaRPr lang="en-US" sz="1500"/>
          </a:p>
          <a:p>
            <a:endParaRPr lang="en-US" sz="1500"/>
          </a:p>
          <a:p>
            <a:endParaRPr lang="en-US" sz="1500"/>
          </a:p>
          <a:p>
            <a:pPr lvl="1"/>
            <a:endParaRPr lang="en-US" sz="1500"/>
          </a:p>
          <a:p>
            <a:endParaRPr lang="en-US" sz="1500"/>
          </a:p>
        </p:txBody>
      </p:sp>
    </p:spTree>
    <p:extLst>
      <p:ext uri="{BB962C8B-B14F-4D97-AF65-F5344CB8AC3E}">
        <p14:creationId xmlns:p14="http://schemas.microsoft.com/office/powerpoint/2010/main" xmlns="" val="365669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a:t>Options for Clients Who Want a Psychedelic Experience</a:t>
            </a:r>
          </a:p>
        </p:txBody>
      </p:sp>
      <p:sp>
        <p:nvSpPr>
          <p:cNvPr id="2" name="Content Placeholder 1"/>
          <p:cNvSpPr>
            <a:spLocks noGrp="1"/>
          </p:cNvSpPr>
          <p:nvPr>
            <p:ph idx="1"/>
          </p:nvPr>
        </p:nvSpPr>
        <p:spPr>
          <a:xfrm>
            <a:off x="628650" y="2506662"/>
            <a:ext cx="5595730" cy="4351338"/>
          </a:xfrm>
        </p:spPr>
        <p:txBody>
          <a:bodyPr vert="horz" lIns="91440" tIns="45720" rIns="91440" bIns="45720" rtlCol="0" anchor="t">
            <a:noAutofit/>
          </a:bodyPr>
          <a:lstStyle/>
          <a:p>
            <a:pPr marL="0" indent="0">
              <a:buNone/>
            </a:pPr>
            <a:r>
              <a:rPr lang="en-US" sz="2800"/>
              <a:t>Common Illegal routes </a:t>
            </a:r>
          </a:p>
          <a:p>
            <a:pPr lvl="1"/>
            <a:r>
              <a:rPr lang="en-US" sz="2800"/>
              <a:t>Self-use</a:t>
            </a:r>
          </a:p>
          <a:p>
            <a:pPr lvl="2"/>
            <a:r>
              <a:rPr lang="en-US" sz="2800"/>
              <a:t>Group, individual, friend as sitter</a:t>
            </a:r>
          </a:p>
          <a:p>
            <a:pPr lvl="1"/>
            <a:r>
              <a:rPr lang="en-US" sz="2800"/>
              <a:t>Underground guides</a:t>
            </a:r>
          </a:p>
          <a:p>
            <a:pPr lvl="1"/>
            <a:endParaRPr lang="en-US"/>
          </a:p>
        </p:txBody>
      </p:sp>
      <p:pic>
        <p:nvPicPr>
          <p:cNvPr id="4" name="Picture 4" descr="A couple of green street signs sitting on top of a metal pole&#10;&#10;Description generated with very high confidence">
            <a:extLst>
              <a:ext uri="{FF2B5EF4-FFF2-40B4-BE49-F238E27FC236}">
                <a16:creationId xmlns:a16="http://schemas.microsoft.com/office/drawing/2014/main" xmlns="" id="{4A75BC43-ED44-46FF-B3C8-78E6DFBA0664}"/>
              </a:ext>
            </a:extLst>
          </p:cNvPr>
          <p:cNvPicPr>
            <a:picLocks noChangeAspect="1"/>
          </p:cNvPicPr>
          <p:nvPr/>
        </p:nvPicPr>
        <p:blipFill rotWithShape="1">
          <a:blip r:embed="rId2" cstate="print"/>
          <a:srcRect l="12484" r="13489" b="6"/>
          <a:stretch/>
        </p:blipFill>
        <p:spPr>
          <a:xfrm>
            <a:off x="6289033" y="2315817"/>
            <a:ext cx="2226317" cy="3007299"/>
          </a:xfrm>
          <a:prstGeom prst="rect">
            <a:avLst/>
          </a:prstGeom>
        </p:spPr>
      </p:pic>
    </p:spTree>
    <p:extLst>
      <p:ext uri="{BB962C8B-B14F-4D97-AF65-F5344CB8AC3E}">
        <p14:creationId xmlns:p14="http://schemas.microsoft.com/office/powerpoint/2010/main" xmlns="" val="1849632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a:t>Options for Clients Who Want a Psychedelic Experience</a:t>
            </a:r>
          </a:p>
        </p:txBody>
      </p:sp>
      <p:sp>
        <p:nvSpPr>
          <p:cNvPr id="2" name="Content Placeholder 1"/>
          <p:cNvSpPr>
            <a:spLocks noGrp="1"/>
          </p:cNvSpPr>
          <p:nvPr>
            <p:ph idx="1"/>
          </p:nvPr>
        </p:nvSpPr>
        <p:spPr>
          <a:xfrm>
            <a:off x="457200" y="1629402"/>
            <a:ext cx="5595730" cy="4351338"/>
          </a:xfrm>
        </p:spPr>
        <p:txBody>
          <a:bodyPr vert="horz" lIns="91440" tIns="45720" rIns="91440" bIns="45720" rtlCol="0" anchor="t">
            <a:noAutofit/>
          </a:bodyPr>
          <a:lstStyle/>
          <a:p>
            <a:pPr marL="0" indent="0">
              <a:buNone/>
            </a:pPr>
            <a:r>
              <a:rPr lang="en-US" sz="2000"/>
              <a:t>Current legal options for clients</a:t>
            </a:r>
          </a:p>
          <a:p>
            <a:pPr lvl="1"/>
            <a:r>
              <a:rPr lang="en-US"/>
              <a:t>Ketamine (US)</a:t>
            </a:r>
          </a:p>
          <a:p>
            <a:pPr lvl="1"/>
            <a:r>
              <a:rPr lang="en-US"/>
              <a:t>High dose cannabis</a:t>
            </a:r>
          </a:p>
          <a:p>
            <a:pPr lvl="1"/>
            <a:r>
              <a:rPr lang="en-US"/>
              <a:t>Religious groups (e.g. Santo </a:t>
            </a:r>
            <a:r>
              <a:rPr lang="en-US" err="1"/>
              <a:t>Daime</a:t>
            </a:r>
            <a:r>
              <a:rPr lang="en-US"/>
              <a:t>)</a:t>
            </a:r>
          </a:p>
          <a:p>
            <a:pPr lvl="1"/>
            <a:r>
              <a:rPr lang="en-US" err="1"/>
              <a:t>Holotropic</a:t>
            </a:r>
            <a:r>
              <a:rPr lang="en-US"/>
              <a:t> breathwork</a:t>
            </a:r>
          </a:p>
          <a:p>
            <a:pPr lvl="1"/>
            <a:r>
              <a:rPr lang="en-US"/>
              <a:t>Sensory deprivation tanks</a:t>
            </a:r>
          </a:p>
          <a:p>
            <a:pPr lvl="1"/>
            <a:r>
              <a:rPr lang="en-US"/>
              <a:t>Clinical trials</a:t>
            </a:r>
          </a:p>
          <a:p>
            <a:pPr lvl="1"/>
            <a:r>
              <a:rPr lang="en-US"/>
              <a:t>Psychedelic tourism (Netherlands, Jamaica, </a:t>
            </a:r>
            <a:r>
              <a:rPr lang="en-US" err="1"/>
              <a:t>etc</a:t>
            </a:r>
            <a:r>
              <a:rPr lang="en-US"/>
              <a:t>)</a:t>
            </a:r>
          </a:p>
          <a:p>
            <a:pPr lvl="1"/>
            <a:r>
              <a:rPr lang="en-US"/>
              <a:t>Retreats (yoga, meditation, </a:t>
            </a:r>
            <a:r>
              <a:rPr lang="en-US" err="1"/>
              <a:t>etc</a:t>
            </a:r>
            <a:r>
              <a:rPr lang="en-US"/>
              <a:t>)</a:t>
            </a:r>
          </a:p>
          <a:p>
            <a:pPr lvl="1"/>
            <a:r>
              <a:rPr lang="en-US"/>
              <a:t>Legal psychedelics (e.g. Salvia)</a:t>
            </a:r>
          </a:p>
          <a:p>
            <a:pPr lvl="1"/>
            <a:r>
              <a:rPr lang="en-US"/>
              <a:t>Light-induced (e.g. mind machine)</a:t>
            </a:r>
          </a:p>
          <a:p>
            <a:pPr lvl="1"/>
            <a:r>
              <a:rPr lang="en-US"/>
              <a:t>Other spiritual practices</a:t>
            </a:r>
          </a:p>
          <a:p>
            <a:pPr lvl="2"/>
            <a:r>
              <a:rPr lang="en-US"/>
              <a:t>rhythm-induced trances</a:t>
            </a:r>
          </a:p>
          <a:p>
            <a:pPr lvl="2"/>
            <a:r>
              <a:rPr lang="en-US"/>
              <a:t>fasting</a:t>
            </a:r>
          </a:p>
        </p:txBody>
      </p:sp>
      <p:pic>
        <p:nvPicPr>
          <p:cNvPr id="4" name="Picture 4" descr="A couple of green street signs sitting on top of a metal pole&#10;&#10;Description generated with very high confidence">
            <a:extLst>
              <a:ext uri="{FF2B5EF4-FFF2-40B4-BE49-F238E27FC236}">
                <a16:creationId xmlns:a16="http://schemas.microsoft.com/office/drawing/2014/main" xmlns="" id="{4A75BC43-ED44-46FF-B3C8-78E6DFBA0664}"/>
              </a:ext>
            </a:extLst>
          </p:cNvPr>
          <p:cNvPicPr>
            <a:picLocks noChangeAspect="1"/>
          </p:cNvPicPr>
          <p:nvPr/>
        </p:nvPicPr>
        <p:blipFill rotWithShape="1">
          <a:blip r:embed="rId2" cstate="print"/>
          <a:srcRect l="12484" r="13489" b="6"/>
          <a:stretch/>
        </p:blipFill>
        <p:spPr>
          <a:xfrm>
            <a:off x="6289033" y="2315817"/>
            <a:ext cx="2226317" cy="300729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office, made, chain&#10;&#10;Description generated with very high confidence">
            <a:extLst>
              <a:ext uri="{FF2B5EF4-FFF2-40B4-BE49-F238E27FC236}">
                <a16:creationId xmlns:a16="http://schemas.microsoft.com/office/drawing/2014/main" xmlns="" id="{1E04F546-0BAE-4AFB-B59D-F58609B8B19E}"/>
              </a:ext>
            </a:extLst>
          </p:cNvPr>
          <p:cNvPicPr>
            <a:picLocks noChangeAspect="1"/>
          </p:cNvPicPr>
          <p:nvPr/>
        </p:nvPicPr>
        <p:blipFill rotWithShape="1">
          <a:blip r:embed="rId2" cstate="print">
            <a:duotone>
              <a:prstClr val="black"/>
              <a:schemeClr val="tx2">
                <a:tint val="45000"/>
                <a:satMod val="400000"/>
              </a:schemeClr>
            </a:duotone>
            <a:alphaModFix amt="12000"/>
          </a:blip>
          <a:srcRect l="32039" r="5961"/>
          <a:stretch/>
        </p:blipFill>
        <p:spPr>
          <a:xfrm>
            <a:off x="20" y="60386"/>
            <a:ext cx="9143980" cy="6858000"/>
          </a:xfrm>
          <a:prstGeom prst="rect">
            <a:avLst/>
          </a:prstGeom>
        </p:spPr>
      </p:pic>
      <p:sp>
        <p:nvSpPr>
          <p:cNvPr id="3" name="Title 2"/>
          <p:cNvSpPr>
            <a:spLocks noGrp="1"/>
          </p:cNvSpPr>
          <p:nvPr>
            <p:ph type="title"/>
          </p:nvPr>
        </p:nvSpPr>
        <p:spPr/>
        <p:txBody>
          <a:bodyPr>
            <a:normAutofit/>
          </a:bodyPr>
          <a:lstStyle/>
          <a:p>
            <a:pPr algn="ctr"/>
            <a:r>
              <a:rPr lang="en-US"/>
              <a:t>Discussing Benefits with Clients: Write Down Your Answer</a:t>
            </a:r>
          </a:p>
        </p:txBody>
      </p:sp>
      <p:sp>
        <p:nvSpPr>
          <p:cNvPr id="2" name="Content Placeholder 1"/>
          <p:cNvSpPr>
            <a:spLocks noGrp="1"/>
          </p:cNvSpPr>
          <p:nvPr>
            <p:ph idx="1"/>
          </p:nvPr>
        </p:nvSpPr>
        <p:spPr>
          <a:xfrm>
            <a:off x="727857" y="2567497"/>
            <a:ext cx="7675350" cy="4351338"/>
          </a:xfrm>
        </p:spPr>
        <p:txBody>
          <a:bodyPr vert="horz" lIns="91440" tIns="45720" rIns="91440" bIns="45720" rtlCol="0" anchor="t">
            <a:normAutofit/>
          </a:bodyPr>
          <a:lstStyle/>
          <a:p>
            <a:pPr marL="0" indent="0" algn="ctr">
              <a:buNone/>
            </a:pPr>
            <a:r>
              <a:rPr lang="en-US" sz="4800"/>
              <a:t>"I heard something about magic mushrooms being used in therapy. Why are psychedelics beneficial?"</a:t>
            </a:r>
            <a:endParaRPr lang="en-US"/>
          </a:p>
          <a:p>
            <a:pPr lvl="1"/>
            <a:endParaRPr lang="en-US"/>
          </a:p>
          <a:p>
            <a:endParaRPr lang="en-US"/>
          </a:p>
          <a:p>
            <a:pPr lvl="1"/>
            <a:endParaRPr lang="en-US"/>
          </a:p>
          <a:p>
            <a:endParaRPr lang="en-US"/>
          </a:p>
          <a:p>
            <a:endParaRPr lang="en-US"/>
          </a:p>
          <a:p>
            <a:pPr lvl="1"/>
            <a:endParaRPr lang="en-US"/>
          </a:p>
          <a:p>
            <a:endParaRPr lang="en-US"/>
          </a:p>
        </p:txBody>
      </p:sp>
    </p:spTree>
    <p:extLst>
      <p:ext uri="{BB962C8B-B14F-4D97-AF65-F5344CB8AC3E}">
        <p14:creationId xmlns:p14="http://schemas.microsoft.com/office/powerpoint/2010/main" xmlns="" val="42836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able, colorful, fabric, sitting&#10;&#10;Description generated with very high confidence">
            <a:extLst>
              <a:ext uri="{FF2B5EF4-FFF2-40B4-BE49-F238E27FC236}">
                <a16:creationId xmlns:a16="http://schemas.microsoft.com/office/drawing/2014/main" xmlns="" id="{8E3231A2-4050-4C5F-9B3E-A1B5A404BD00}"/>
              </a:ext>
            </a:extLst>
          </p:cNvPr>
          <p:cNvPicPr>
            <a:picLocks noChangeAspect="1"/>
          </p:cNvPicPr>
          <p:nvPr/>
        </p:nvPicPr>
        <p:blipFill rotWithShape="1">
          <a:blip r:embed="rId2" cstate="print">
            <a:duotone>
              <a:prstClr val="black"/>
              <a:schemeClr val="tx2">
                <a:tint val="45000"/>
                <a:satMod val="400000"/>
              </a:schemeClr>
            </a:duotone>
            <a:alphaModFix amt="12000"/>
          </a:blip>
          <a:srcRect l="9873" r="16795" b="1"/>
          <a:stretch/>
        </p:blipFill>
        <p:spPr>
          <a:xfrm>
            <a:off x="20" y="1"/>
            <a:ext cx="9143980" cy="6858000"/>
          </a:xfrm>
          <a:prstGeom prst="rect">
            <a:avLst/>
          </a:prstGeom>
        </p:spPr>
      </p:pic>
      <p:sp>
        <p:nvSpPr>
          <p:cNvPr id="3" name="Title 2"/>
          <p:cNvSpPr>
            <a:spLocks noGrp="1"/>
          </p:cNvSpPr>
          <p:nvPr>
            <p:ph type="title"/>
          </p:nvPr>
        </p:nvSpPr>
        <p:spPr/>
        <p:txBody>
          <a:bodyPr>
            <a:normAutofit/>
          </a:bodyPr>
          <a:lstStyle/>
          <a:p>
            <a:pPr algn="ctr"/>
            <a:r>
              <a:rPr lang="en-US"/>
              <a:t>Discussing Benefits with Clients</a:t>
            </a:r>
          </a:p>
        </p:txBody>
      </p:sp>
      <p:sp>
        <p:nvSpPr>
          <p:cNvPr id="2" name="Content Placeholder 1"/>
          <p:cNvSpPr>
            <a:spLocks noGrp="1"/>
          </p:cNvSpPr>
          <p:nvPr>
            <p:ph idx="1"/>
          </p:nvPr>
        </p:nvSpPr>
        <p:spPr>
          <a:xfrm>
            <a:off x="840000" y="1449215"/>
            <a:ext cx="7675350" cy="4351338"/>
          </a:xfrm>
        </p:spPr>
        <p:txBody>
          <a:bodyPr vert="horz" lIns="91440" tIns="45720" rIns="91440" bIns="45720" rtlCol="0" anchor="t">
            <a:normAutofit/>
          </a:bodyPr>
          <a:lstStyle/>
          <a:p>
            <a:endParaRPr lang="en-US" sz="1500"/>
          </a:p>
          <a:p>
            <a:r>
              <a:rPr lang="en-US" sz="2000"/>
              <a:t>Practice your own way of describing benefits</a:t>
            </a:r>
          </a:p>
          <a:p>
            <a:pPr lvl="1"/>
            <a:r>
              <a:rPr lang="en-US"/>
              <a:t>Tools for psychological growth</a:t>
            </a:r>
          </a:p>
          <a:p>
            <a:pPr lvl="1"/>
            <a:r>
              <a:rPr lang="en-US"/>
              <a:t>Helps us confront things we don't even know that we are avoiding</a:t>
            </a:r>
          </a:p>
          <a:p>
            <a:pPr lvl="1"/>
            <a:r>
              <a:rPr lang="en-US"/>
              <a:t>Clarifies what is important to us (values)</a:t>
            </a:r>
          </a:p>
          <a:p>
            <a:r>
              <a:rPr lang="en-US" sz="2000"/>
              <a:t>Point to outcome data from clinical trials</a:t>
            </a:r>
          </a:p>
          <a:p>
            <a:pPr lvl="1"/>
            <a:r>
              <a:rPr lang="en-US"/>
              <a:t>When used in a safe and supportive context, they can be beneficial for at least some psychological problems</a:t>
            </a:r>
          </a:p>
          <a:p>
            <a:pPr lvl="1"/>
            <a:r>
              <a:rPr lang="en-US"/>
              <a:t>MDMA seems to have this ability to heal from past trauma</a:t>
            </a:r>
          </a:p>
          <a:p>
            <a:r>
              <a:rPr lang="en-US" sz="2000"/>
              <a:t>"Recreational" use vs. therapeutic use (set and setting matter!)</a:t>
            </a:r>
          </a:p>
          <a:p>
            <a:endParaRPr lang="en-US" sz="1500"/>
          </a:p>
          <a:p>
            <a:endParaRPr lang="en-US" sz="1500"/>
          </a:p>
          <a:p>
            <a:pPr lvl="1"/>
            <a:endParaRPr lang="en-US" sz="1500"/>
          </a:p>
          <a:p>
            <a:endParaRPr lang="en-US" sz="1500"/>
          </a:p>
          <a:p>
            <a:endParaRPr lang="en-US" sz="1500"/>
          </a:p>
          <a:p>
            <a:pPr lvl="1"/>
            <a:endParaRPr lang="en-US" sz="1500"/>
          </a:p>
          <a:p>
            <a:endParaRPr lang="en-US" sz="1500"/>
          </a:p>
        </p:txBody>
      </p:sp>
      <p:pic>
        <p:nvPicPr>
          <p:cNvPr id="6" name="Picture 6" descr="A picture containing table, colorful, fabric, sitting&#10;&#10;Description generated with very high confidence">
            <a:extLst>
              <a:ext uri="{FF2B5EF4-FFF2-40B4-BE49-F238E27FC236}">
                <a16:creationId xmlns:a16="http://schemas.microsoft.com/office/drawing/2014/main" xmlns="" id="{F38CDD87-4C49-4FCC-8873-9AD264C0C3D9}"/>
              </a:ext>
            </a:extLst>
          </p:cNvPr>
          <p:cNvPicPr>
            <a:picLocks noChangeAspect="1"/>
          </p:cNvPicPr>
          <p:nvPr/>
        </p:nvPicPr>
        <p:blipFill>
          <a:blip r:embed="rId3" cstate="print"/>
          <a:stretch>
            <a:fillRect/>
          </a:stretch>
        </p:blipFill>
        <p:spPr>
          <a:xfrm>
            <a:off x="2796448" y="5042414"/>
            <a:ext cx="3128790" cy="1721582"/>
          </a:xfrm>
          <a:prstGeom prst="rect">
            <a:avLst/>
          </a:prstGeom>
        </p:spPr>
      </p:pic>
    </p:spTree>
    <p:extLst>
      <p:ext uri="{BB962C8B-B14F-4D97-AF65-F5344CB8AC3E}">
        <p14:creationId xmlns:p14="http://schemas.microsoft.com/office/powerpoint/2010/main" xmlns="" val="4227363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04BFA-0DC9-4D94-9835-D6772785B5F8}"/>
              </a:ext>
            </a:extLst>
          </p:cNvPr>
          <p:cNvSpPr>
            <a:spLocks noGrp="1"/>
          </p:cNvSpPr>
          <p:nvPr>
            <p:ph type="title"/>
          </p:nvPr>
        </p:nvSpPr>
        <p:spPr/>
        <p:txBody>
          <a:bodyPr>
            <a:normAutofit fontScale="90000"/>
          </a:bodyPr>
          <a:lstStyle/>
          <a:p>
            <a:r>
              <a:rPr lang="en-US"/>
              <a:t>Part 3: ACT-Based Integration Therapy for the Use of Psychedelics</a:t>
            </a:r>
          </a:p>
        </p:txBody>
      </p:sp>
      <p:pic>
        <p:nvPicPr>
          <p:cNvPr id="4" name="Picture 4" descr="A picture containing game&#10;&#10;Description automatically generated">
            <a:extLst>
              <a:ext uri="{FF2B5EF4-FFF2-40B4-BE49-F238E27FC236}">
                <a16:creationId xmlns:a16="http://schemas.microsoft.com/office/drawing/2014/main" xmlns="" id="{8AF58A8E-1EEF-47BB-9649-3837ED4AAAD0}"/>
              </a:ext>
            </a:extLst>
          </p:cNvPr>
          <p:cNvPicPr>
            <a:picLocks noGrp="1" noChangeAspect="1"/>
          </p:cNvPicPr>
          <p:nvPr>
            <p:ph idx="1"/>
          </p:nvPr>
        </p:nvPicPr>
        <p:blipFill>
          <a:blip r:embed="rId2" cstate="print"/>
          <a:stretch>
            <a:fillRect/>
          </a:stretch>
        </p:blipFill>
        <p:spPr>
          <a:xfrm>
            <a:off x="630500" y="2302922"/>
            <a:ext cx="3635393" cy="3635393"/>
          </a:xfrm>
        </p:spPr>
      </p:pic>
      <p:pic>
        <p:nvPicPr>
          <p:cNvPr id="5" name="Picture 5" descr="A picture containing person, table, person, people&#10;&#10;Description automatically generated">
            <a:extLst>
              <a:ext uri="{FF2B5EF4-FFF2-40B4-BE49-F238E27FC236}">
                <a16:creationId xmlns:a16="http://schemas.microsoft.com/office/drawing/2014/main" xmlns="" id="{437E4C19-5FCB-48A0-ACB7-FC7004D83036}"/>
              </a:ext>
            </a:extLst>
          </p:cNvPr>
          <p:cNvPicPr>
            <a:picLocks noChangeAspect="1"/>
          </p:cNvPicPr>
          <p:nvPr/>
        </p:nvPicPr>
        <p:blipFill>
          <a:blip r:embed="rId3" cstate="print"/>
          <a:stretch>
            <a:fillRect/>
          </a:stretch>
        </p:blipFill>
        <p:spPr>
          <a:xfrm>
            <a:off x="5046785" y="2301365"/>
            <a:ext cx="3471704" cy="3636919"/>
          </a:xfrm>
          <a:prstGeom prst="rect">
            <a:avLst/>
          </a:prstGeom>
        </p:spPr>
      </p:pic>
    </p:spTree>
    <p:extLst>
      <p:ext uri="{BB962C8B-B14F-4D97-AF65-F5344CB8AC3E}">
        <p14:creationId xmlns:p14="http://schemas.microsoft.com/office/powerpoint/2010/main" xmlns="" val="356517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314FE-B824-4258-ABC3-BA8A0C7ECA26}"/>
              </a:ext>
            </a:extLst>
          </p:cNvPr>
          <p:cNvSpPr>
            <a:spLocks noGrp="1"/>
          </p:cNvSpPr>
          <p:nvPr>
            <p:ph type="title"/>
          </p:nvPr>
        </p:nvSpPr>
        <p:spPr>
          <a:xfrm>
            <a:off x="628650" y="365125"/>
            <a:ext cx="7886700" cy="1137157"/>
          </a:xfrm>
        </p:spPr>
        <p:txBody>
          <a:bodyPr>
            <a:normAutofit/>
          </a:bodyPr>
          <a:lstStyle/>
          <a:p>
            <a:pPr algn="ctr"/>
            <a:r>
              <a:rPr lang="en-US" dirty="0">
                <a:solidFill>
                  <a:schemeClr val="tx1"/>
                </a:solidFill>
              </a:rPr>
              <a:t>Goals of Psychedelic Therapy</a:t>
            </a:r>
          </a:p>
        </p:txBody>
      </p:sp>
      <p:graphicFrame>
        <p:nvGraphicFramePr>
          <p:cNvPr id="5" name="Content Placeholder 2">
            <a:extLst>
              <a:ext uri="{FF2B5EF4-FFF2-40B4-BE49-F238E27FC236}">
                <a16:creationId xmlns:a16="http://schemas.microsoft.com/office/drawing/2014/main" xmlns="" id="{8B0D62D0-7BAE-4C51-987B-06D1B8A20296}"/>
              </a:ext>
            </a:extLst>
          </p:cNvPr>
          <p:cNvGraphicFramePr>
            <a:graphicFrameLocks noGrp="1"/>
          </p:cNvGraphicFramePr>
          <p:nvPr>
            <p:ph idx="1"/>
            <p:extLst>
              <p:ext uri="{D42A27DB-BD31-4B8C-83A1-F6EECF244321}">
                <p14:modId xmlns:p14="http://schemas.microsoft.com/office/powerpoint/2010/main" xmlns="" val="1759313894"/>
              </p:ext>
            </p:extLst>
          </p:nvPr>
        </p:nvGraphicFramePr>
        <p:xfrm>
          <a:off x="558770" y="1473933"/>
          <a:ext cx="8026460" cy="487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16262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47093-DECD-DC4A-89F3-641B6C26ABC7}"/>
              </a:ext>
            </a:extLst>
          </p:cNvPr>
          <p:cNvSpPr>
            <a:spLocks noGrp="1"/>
          </p:cNvSpPr>
          <p:nvPr>
            <p:ph type="title"/>
          </p:nvPr>
        </p:nvSpPr>
        <p:spPr/>
        <p:txBody>
          <a:bodyPr/>
          <a:lstStyle/>
          <a:p>
            <a:pPr algn="ctr"/>
            <a:r>
              <a:rPr lang="en-US" dirty="0"/>
              <a:t>But how does it work?</a:t>
            </a:r>
          </a:p>
        </p:txBody>
      </p:sp>
      <p:sp>
        <p:nvSpPr>
          <p:cNvPr id="3" name="Content Placeholder 2">
            <a:extLst>
              <a:ext uri="{FF2B5EF4-FFF2-40B4-BE49-F238E27FC236}">
                <a16:creationId xmlns:a16="http://schemas.microsoft.com/office/drawing/2014/main" xmlns="" id="{0C9B51C1-3E31-364E-9104-647B554D7EA7}"/>
              </a:ext>
            </a:extLst>
          </p:cNvPr>
          <p:cNvSpPr>
            <a:spLocks noGrp="1"/>
          </p:cNvSpPr>
          <p:nvPr>
            <p:ph idx="1"/>
          </p:nvPr>
        </p:nvSpPr>
        <p:spPr/>
        <p:txBody>
          <a:bodyPr>
            <a:normAutofit/>
          </a:bodyPr>
          <a:lstStyle/>
          <a:p>
            <a:pPr marL="0" indent="0">
              <a:buNone/>
            </a:pPr>
            <a:r>
              <a:rPr lang="en-US" sz="2800" dirty="0">
                <a:solidFill>
                  <a:schemeClr val="tx1">
                    <a:lumMod val="85000"/>
                  </a:schemeClr>
                </a:solidFill>
              </a:rPr>
              <a:t>“Perhaps most important are a </a:t>
            </a:r>
            <a:r>
              <a:rPr lang="en-US" sz="2800" b="1" dirty="0">
                <a:solidFill>
                  <a:schemeClr val="tx1">
                    <a:lumMod val="85000"/>
                  </a:schemeClr>
                </a:solidFill>
              </a:rPr>
              <a:t>willingness</a:t>
            </a:r>
            <a:r>
              <a:rPr lang="en-US" sz="2800" dirty="0">
                <a:solidFill>
                  <a:schemeClr val="tx1">
                    <a:lumMod val="85000"/>
                  </a:schemeClr>
                </a:solidFill>
              </a:rPr>
              <a:t> to engage in a deep process and a </a:t>
            </a:r>
            <a:r>
              <a:rPr lang="en-US" sz="2800" b="1" dirty="0">
                <a:solidFill>
                  <a:schemeClr val="tx1">
                    <a:lumMod val="85000"/>
                  </a:schemeClr>
                </a:solidFill>
              </a:rPr>
              <a:t>commitment</a:t>
            </a:r>
            <a:r>
              <a:rPr lang="en-US" sz="2800" dirty="0">
                <a:solidFill>
                  <a:schemeClr val="tx1">
                    <a:lumMod val="85000"/>
                  </a:schemeClr>
                </a:solidFill>
              </a:rPr>
              <a:t>, and proper support to work to integrate the MDMA experiences. Unlike most psychiatric medicines, MDMA does not act by directly suppressing symptoms. It appears to work by catalyzing a psychotherapeutic process that can be challenging along the way and can be problematic without </a:t>
            </a:r>
            <a:r>
              <a:rPr lang="en-US" sz="2800" b="1" dirty="0">
                <a:solidFill>
                  <a:schemeClr val="tx1">
                    <a:lumMod val="85000"/>
                  </a:schemeClr>
                </a:solidFill>
              </a:rPr>
              <a:t>commitment</a:t>
            </a:r>
            <a:r>
              <a:rPr lang="en-US" sz="2800" dirty="0">
                <a:solidFill>
                  <a:schemeClr val="tx1">
                    <a:lumMod val="85000"/>
                  </a:schemeClr>
                </a:solidFill>
              </a:rPr>
              <a:t> and support to work through and </a:t>
            </a:r>
            <a:r>
              <a:rPr lang="en-US" sz="2800" b="1" dirty="0">
                <a:solidFill>
                  <a:schemeClr val="tx1">
                    <a:lumMod val="85000"/>
                  </a:schemeClr>
                </a:solidFill>
              </a:rPr>
              <a:t>integrate</a:t>
            </a:r>
            <a:r>
              <a:rPr lang="en-US" sz="2800" dirty="0">
                <a:solidFill>
                  <a:schemeClr val="tx1">
                    <a:lumMod val="85000"/>
                  </a:schemeClr>
                </a:solidFill>
              </a:rPr>
              <a:t> the challenges.” – Michael </a:t>
            </a:r>
            <a:r>
              <a:rPr lang="en-US" sz="2800" dirty="0" err="1">
                <a:solidFill>
                  <a:schemeClr val="tx1">
                    <a:lumMod val="85000"/>
                  </a:schemeClr>
                </a:solidFill>
              </a:rPr>
              <a:t>Mithoefer</a:t>
            </a:r>
            <a:r>
              <a:rPr lang="en-US" sz="2800" dirty="0">
                <a:solidFill>
                  <a:schemeClr val="tx1">
                    <a:lumMod val="85000"/>
                  </a:schemeClr>
                </a:solidFill>
              </a:rPr>
              <a:t>, MD</a:t>
            </a:r>
          </a:p>
        </p:txBody>
      </p:sp>
    </p:spTree>
    <p:extLst>
      <p:ext uri="{BB962C8B-B14F-4D97-AF65-F5344CB8AC3E}">
        <p14:creationId xmlns:p14="http://schemas.microsoft.com/office/powerpoint/2010/main" xmlns="" val="4256052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70068059-9097-4F05-BA38-CDD7DBF773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218363" y="1014883"/>
            <a:ext cx="6858000" cy="2059076"/>
          </a:xfrm>
        </p:spPr>
        <p:txBody>
          <a:bodyPr>
            <a:normAutofit/>
          </a:bodyPr>
          <a:lstStyle/>
          <a:p>
            <a:pPr algn="ctr"/>
            <a:r>
              <a:rPr lang="en-US" sz="4700" dirty="0">
                <a:solidFill>
                  <a:schemeClr val="tx1">
                    <a:lumMod val="95000"/>
                  </a:schemeClr>
                </a:solidFill>
              </a:rPr>
              <a:t>What is Integration?</a:t>
            </a:r>
          </a:p>
        </p:txBody>
      </p:sp>
      <p:sp>
        <p:nvSpPr>
          <p:cNvPr id="3" name="Subtitle 2"/>
          <p:cNvSpPr>
            <a:spLocks noGrp="1"/>
          </p:cNvSpPr>
          <p:nvPr>
            <p:ph type="subTitle" idx="1"/>
          </p:nvPr>
        </p:nvSpPr>
        <p:spPr>
          <a:xfrm>
            <a:off x="1218363" y="2270090"/>
            <a:ext cx="6858000" cy="2723049"/>
          </a:xfrm>
        </p:spPr>
        <p:txBody>
          <a:bodyPr>
            <a:noAutofit/>
          </a:bodyPr>
          <a:lstStyle/>
          <a:p>
            <a:pPr algn="ctr"/>
            <a:r>
              <a:rPr lang="en-US" sz="2800" dirty="0">
                <a:solidFill>
                  <a:schemeClr val="tx2"/>
                </a:solidFill>
                <a:ea typeface="+mj-lt"/>
                <a:cs typeface="+mj-lt"/>
              </a:rPr>
              <a:t>An ongoing </a:t>
            </a:r>
            <a:r>
              <a:rPr lang="en-US" sz="2800" b="1" dirty="0">
                <a:solidFill>
                  <a:schemeClr val="tx1"/>
                </a:solidFill>
                <a:ea typeface="+mj-lt"/>
                <a:cs typeface="+mj-lt"/>
              </a:rPr>
              <a:t>creative</a:t>
            </a:r>
            <a:r>
              <a:rPr lang="en-US" sz="2800" dirty="0">
                <a:solidFill>
                  <a:schemeClr val="tx2"/>
                </a:solidFill>
                <a:ea typeface="+mj-lt"/>
                <a:cs typeface="+mj-lt"/>
              </a:rPr>
              <a:t> process of </a:t>
            </a:r>
            <a:r>
              <a:rPr lang="en-US" sz="2800" b="1" dirty="0">
                <a:solidFill>
                  <a:schemeClr val="tx1"/>
                </a:solidFill>
                <a:ea typeface="+mj-lt"/>
                <a:cs typeface="+mj-lt"/>
              </a:rPr>
              <a:t>assimilating</a:t>
            </a:r>
            <a:r>
              <a:rPr lang="en-US" sz="2800" dirty="0">
                <a:solidFill>
                  <a:schemeClr val="tx2"/>
                </a:solidFill>
                <a:ea typeface="+mj-lt"/>
                <a:cs typeface="+mj-lt"/>
              </a:rPr>
              <a:t> the mind, body, and spirit after an entheogenic experience for the purpose of </a:t>
            </a:r>
            <a:r>
              <a:rPr lang="en-US" sz="2800" b="1" dirty="0">
                <a:solidFill>
                  <a:schemeClr val="tx1"/>
                </a:solidFill>
                <a:ea typeface="+mj-lt"/>
                <a:cs typeface="+mj-lt"/>
              </a:rPr>
              <a:t>maximizing</a:t>
            </a:r>
            <a:r>
              <a:rPr lang="en-US" sz="2800" dirty="0">
                <a:solidFill>
                  <a:schemeClr val="tx2"/>
                </a:solidFill>
                <a:ea typeface="+mj-lt"/>
                <a:cs typeface="+mj-lt"/>
              </a:rPr>
              <a:t> the benefits with a focus on wellbeing and growth; deriving meaning from your experience and </a:t>
            </a:r>
            <a:r>
              <a:rPr lang="en-US" sz="2800" b="1" dirty="0">
                <a:solidFill>
                  <a:schemeClr val="tx1"/>
                </a:solidFill>
                <a:ea typeface="+mj-lt"/>
                <a:cs typeface="+mj-lt"/>
              </a:rPr>
              <a:t>applying insights </a:t>
            </a:r>
            <a:r>
              <a:rPr lang="en-US" sz="2800" dirty="0">
                <a:solidFill>
                  <a:schemeClr val="tx2"/>
                </a:solidFill>
                <a:ea typeface="+mj-lt"/>
                <a:cs typeface="+mj-lt"/>
              </a:rPr>
              <a:t>gained into your life.</a:t>
            </a:r>
            <a:endParaRPr lang="en-US" sz="2800" dirty="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231" y="97707"/>
            <a:ext cx="7886700" cy="1325563"/>
          </a:xfrm>
        </p:spPr>
        <p:txBody>
          <a:bodyPr>
            <a:normAutofit/>
          </a:bodyPr>
          <a:lstStyle/>
          <a:p>
            <a:pPr algn="ctr"/>
            <a:r>
              <a:rPr lang="en-US"/>
              <a:t>Psychedelic Integration</a:t>
            </a:r>
          </a:p>
        </p:txBody>
      </p:sp>
      <p:sp>
        <p:nvSpPr>
          <p:cNvPr id="2" name="Content Placeholder 1"/>
          <p:cNvSpPr>
            <a:spLocks noGrp="1"/>
          </p:cNvSpPr>
          <p:nvPr>
            <p:ph idx="1"/>
          </p:nvPr>
        </p:nvSpPr>
        <p:spPr>
          <a:xfrm>
            <a:off x="356922" y="1782293"/>
            <a:ext cx="6709192" cy="4281055"/>
          </a:xfrm>
        </p:spPr>
        <p:txBody>
          <a:bodyPr vert="horz" lIns="91440" tIns="45720" rIns="91440" bIns="45720" rtlCol="0" anchor="t">
            <a:normAutofit fontScale="92500" lnSpcReduction="10000"/>
          </a:bodyPr>
          <a:lstStyle/>
          <a:p>
            <a:r>
              <a:rPr lang="en-US" dirty="0"/>
              <a:t>Having a profound psychedelic experience </a:t>
            </a:r>
            <a:r>
              <a:rPr lang="en-US" u="sng" dirty="0"/>
              <a:t>does not</a:t>
            </a:r>
            <a:r>
              <a:rPr lang="en-US" dirty="0"/>
              <a:t> automatically translate into long- term changes</a:t>
            </a:r>
            <a:endParaRPr lang="en-US" u="sng" dirty="0"/>
          </a:p>
          <a:p>
            <a:r>
              <a:rPr lang="en-US" dirty="0"/>
              <a:t>Integration is an individualized process that is very different for each person. Process continues to unfold over days, weeks, months</a:t>
            </a:r>
          </a:p>
          <a:p>
            <a:r>
              <a:rPr lang="en-US" dirty="0"/>
              <a:t>Trust the ongoing/unfolding process; it is not limited to the time in which you are "in the medicine."</a:t>
            </a:r>
          </a:p>
          <a:p>
            <a:r>
              <a:rPr lang="en-US" dirty="0"/>
              <a:t>Minimize over-verbalizing or ascribing meaning to the experience; stay open; thinking vs being (cognitive </a:t>
            </a:r>
            <a:r>
              <a:rPr lang="en-US" dirty="0" err="1"/>
              <a:t>defusion</a:t>
            </a:r>
            <a:r>
              <a:rPr lang="en-US" dirty="0"/>
              <a:t>); continue to cultivate curiosity. </a:t>
            </a:r>
          </a:p>
          <a:p>
            <a:r>
              <a:rPr lang="en-US" dirty="0"/>
              <a:t>Multidisciplinary approach; explore nonverbal processing (spirituality, exercise, art, music, body work, acupuncture, sound healing, breathwork, reiki, qi gong, </a:t>
            </a:r>
            <a:r>
              <a:rPr lang="en-US" dirty="0" err="1"/>
              <a:t>etc</a:t>
            </a:r>
            <a:r>
              <a:rPr lang="en-US" dirty="0"/>
              <a:t>)</a:t>
            </a:r>
          </a:p>
          <a:p>
            <a:pPr lvl="1"/>
            <a:endParaRPr lang="en-US" dirty="0"/>
          </a:p>
          <a:p>
            <a:endParaRPr lang="en-US" dirty="0"/>
          </a:p>
          <a:p>
            <a:endParaRPr lang="en-US" dirty="0"/>
          </a:p>
          <a:p>
            <a:pPr lvl="1"/>
            <a:endParaRPr lang="en-US" dirty="0"/>
          </a:p>
          <a:p>
            <a:endParaRPr lang="en-US" dirty="0"/>
          </a:p>
        </p:txBody>
      </p:sp>
      <p:pic>
        <p:nvPicPr>
          <p:cNvPr id="4" name="Picture 4" descr="A picture containing colorful, colored, orange, colors&#10;&#10;Description generated with very high confidence">
            <a:extLst>
              <a:ext uri="{FF2B5EF4-FFF2-40B4-BE49-F238E27FC236}">
                <a16:creationId xmlns:a16="http://schemas.microsoft.com/office/drawing/2014/main" xmlns="" id="{FDCB7F4B-4E1E-4E49-986D-89B321B415C7}"/>
              </a:ext>
            </a:extLst>
          </p:cNvPr>
          <p:cNvPicPr>
            <a:picLocks noChangeAspect="1"/>
          </p:cNvPicPr>
          <p:nvPr/>
        </p:nvPicPr>
        <p:blipFill>
          <a:blip r:embed="rId3" cstate="print"/>
          <a:stretch>
            <a:fillRect/>
          </a:stretch>
        </p:blipFill>
        <p:spPr>
          <a:xfrm>
            <a:off x="6935637" y="2651648"/>
            <a:ext cx="2104846" cy="2055036"/>
          </a:xfrm>
          <a:prstGeom prst="rect">
            <a:avLst/>
          </a:prstGeom>
        </p:spPr>
      </p:pic>
    </p:spTree>
    <p:extLst>
      <p:ext uri="{BB962C8B-B14F-4D97-AF65-F5344CB8AC3E}">
        <p14:creationId xmlns:p14="http://schemas.microsoft.com/office/powerpoint/2010/main" xmlns="" val="384198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7058B11-0046-4FC2-9370-0825FA5395C9}"/>
              </a:ext>
            </a:extLst>
          </p:cNvPr>
          <p:cNvSpPr>
            <a:spLocks noGrp="1"/>
          </p:cNvSpPr>
          <p:nvPr>
            <p:ph type="title"/>
          </p:nvPr>
        </p:nvSpPr>
        <p:spPr/>
        <p:txBody>
          <a:bodyPr vert="horz" lIns="68580" tIns="34290" rIns="68580" bIns="34290" rtlCol="0" anchor="b">
            <a:normAutofit/>
          </a:bodyPr>
          <a:lstStyle/>
          <a:p>
            <a:pPr algn="l">
              <a:lnSpc>
                <a:spcPct val="90000"/>
              </a:lnSpc>
            </a:pPr>
            <a:r>
              <a:rPr lang="en-US" sz="2000"/>
              <a:t>HAVE YOU USED:</a:t>
            </a:r>
            <a:r>
              <a:rPr lang="en-US" sz="800"/>
              <a:t/>
            </a:r>
            <a:br>
              <a:rPr lang="en-US" sz="800"/>
            </a:br>
            <a:r>
              <a:rPr lang="en-US" sz="800"/>
              <a:t/>
            </a:r>
            <a:br>
              <a:rPr lang="en-US" sz="800"/>
            </a:br>
            <a:r>
              <a:rPr lang="en-US" sz="800"/>
              <a:t/>
            </a:r>
            <a:br>
              <a:rPr lang="en-US" sz="800"/>
            </a:br>
            <a:r>
              <a:rPr lang="en-US" sz="800"/>
              <a:t/>
            </a:r>
            <a:br>
              <a:rPr lang="en-US" sz="800"/>
            </a:br>
            <a:r>
              <a:rPr lang="en-US" sz="800"/>
              <a:t/>
            </a:r>
            <a:br>
              <a:rPr lang="en-US" sz="800"/>
            </a:br>
            <a:endParaRPr lang="en-US" sz="800"/>
          </a:p>
        </p:txBody>
      </p:sp>
      <p:pic>
        <p:nvPicPr>
          <p:cNvPr id="8" name="Picture Placeholder 7" descr="A picture containing box, sign, sitting, street&#10;&#10;Description automatically generated">
            <a:extLst>
              <a:ext uri="{FF2B5EF4-FFF2-40B4-BE49-F238E27FC236}">
                <a16:creationId xmlns:a16="http://schemas.microsoft.com/office/drawing/2014/main" xmlns="" id="{B0B171EC-44DE-49BC-9933-4EC372C56E9D}"/>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xmlns="" val="0"/>
              </a:ext>
            </a:extLst>
          </a:blip>
          <a:srcRect l="2508" r="2508"/>
          <a:stretch/>
        </p:blipFill>
        <p:spPr>
          <a:prstGeom prst="rect">
            <a:avLst/>
          </a:prstGeom>
        </p:spPr>
      </p:pic>
      <p:sp>
        <p:nvSpPr>
          <p:cNvPr id="2" name="Text Placeholder 1">
            <a:extLst>
              <a:ext uri="{FF2B5EF4-FFF2-40B4-BE49-F238E27FC236}">
                <a16:creationId xmlns:a16="http://schemas.microsoft.com/office/drawing/2014/main" xmlns="" id="{2A1CE689-858C-4AC6-A945-768ED35D4144}"/>
              </a:ext>
            </a:extLst>
          </p:cNvPr>
          <p:cNvSpPr>
            <a:spLocks noGrp="1"/>
          </p:cNvSpPr>
          <p:nvPr>
            <p:ph type="body" sz="half" idx="2"/>
          </p:nvPr>
        </p:nvSpPr>
        <p:spPr/>
        <p:txBody>
          <a:bodyPr vert="horz" lIns="91440" tIns="45720" rIns="91440" bIns="45720" rtlCol="0" anchor="t">
            <a:normAutofit/>
          </a:bodyPr>
          <a:lstStyle/>
          <a:p>
            <a:r>
              <a:rPr lang="en-US">
                <a:ea typeface="+mn-lt"/>
                <a:cs typeface="+mn-lt"/>
              </a:rPr>
              <a:t>Check all that apply</a:t>
            </a:r>
            <a:br>
              <a:rPr lang="en-US">
                <a:ea typeface="+mn-lt"/>
                <a:cs typeface="+mn-lt"/>
              </a:rPr>
            </a:br>
            <a:r>
              <a:rPr lang="en-US">
                <a:ea typeface="+mn-lt"/>
                <a:cs typeface="+mn-lt"/>
              </a:rPr>
              <a:t/>
            </a:r>
            <a:br>
              <a:rPr lang="en-US">
                <a:ea typeface="+mn-lt"/>
                <a:cs typeface="+mn-lt"/>
              </a:rPr>
            </a:br>
            <a:r>
              <a:rPr lang="en-US">
                <a:ea typeface="+mn-lt"/>
                <a:cs typeface="+mn-lt"/>
              </a:rPr>
              <a:t>Psychedelic (LSD, Psilocybin, mescaline, ayahuasca) </a:t>
            </a:r>
            <a:br>
              <a:rPr lang="en-US">
                <a:ea typeface="+mn-lt"/>
                <a:cs typeface="+mn-lt"/>
              </a:rPr>
            </a:br>
            <a:r>
              <a:rPr lang="en-US">
                <a:ea typeface="+mn-lt"/>
                <a:cs typeface="+mn-lt"/>
              </a:rPr>
              <a:t>1)  1-7 times</a:t>
            </a:r>
          </a:p>
          <a:p>
            <a:r>
              <a:rPr lang="en-US">
                <a:ea typeface="+mn-lt"/>
                <a:cs typeface="+mn-lt"/>
              </a:rPr>
              <a:t>2)  8 or more times</a:t>
            </a:r>
            <a:br>
              <a:rPr lang="en-US">
                <a:ea typeface="+mn-lt"/>
                <a:cs typeface="+mn-lt"/>
              </a:rPr>
            </a:br>
            <a:r>
              <a:rPr lang="en-US">
                <a:ea typeface="+mn-lt"/>
                <a:cs typeface="+mn-lt"/>
              </a:rPr>
              <a:t/>
            </a:r>
            <a:br>
              <a:rPr lang="en-US">
                <a:ea typeface="+mn-lt"/>
                <a:cs typeface="+mn-lt"/>
              </a:rPr>
            </a:br>
            <a:r>
              <a:rPr lang="en-US">
                <a:ea typeface="+mn-lt"/>
                <a:cs typeface="+mn-lt"/>
              </a:rPr>
              <a:t>MDMA (</a:t>
            </a:r>
            <a:r>
              <a:rPr lang="en-US" err="1">
                <a:ea typeface="+mn-lt"/>
                <a:cs typeface="+mn-lt"/>
              </a:rPr>
              <a:t>ecstacy</a:t>
            </a:r>
            <a:r>
              <a:rPr lang="en-US">
                <a:ea typeface="+mn-lt"/>
                <a:cs typeface="+mn-lt"/>
              </a:rPr>
              <a:t>)</a:t>
            </a:r>
            <a:br>
              <a:rPr lang="en-US">
                <a:ea typeface="+mn-lt"/>
                <a:cs typeface="+mn-lt"/>
              </a:rPr>
            </a:br>
            <a:r>
              <a:rPr lang="en-US">
                <a:ea typeface="+mn-lt"/>
                <a:cs typeface="+mn-lt"/>
              </a:rPr>
              <a:t>3)  1-7 times</a:t>
            </a:r>
          </a:p>
          <a:p>
            <a:r>
              <a:rPr lang="en-US">
                <a:ea typeface="+mn-lt"/>
                <a:cs typeface="+mn-lt"/>
              </a:rPr>
              <a:t>4)  8 or more times</a:t>
            </a:r>
            <a:br>
              <a:rPr lang="en-US">
                <a:ea typeface="+mn-lt"/>
                <a:cs typeface="+mn-lt"/>
              </a:rPr>
            </a:br>
            <a:r>
              <a:rPr lang="en-US">
                <a:ea typeface="+mn-lt"/>
                <a:cs typeface="+mn-lt"/>
              </a:rPr>
              <a:t/>
            </a:r>
            <a:br>
              <a:rPr lang="en-US">
                <a:ea typeface="+mn-lt"/>
                <a:cs typeface="+mn-lt"/>
              </a:rPr>
            </a:br>
            <a:r>
              <a:rPr lang="en-US">
                <a:ea typeface="+mn-lt"/>
                <a:cs typeface="+mn-lt"/>
              </a:rPr>
              <a:t>5)  NONE</a:t>
            </a:r>
            <a:endParaRPr lang="en-US"/>
          </a:p>
        </p:txBody>
      </p:sp>
    </p:spTree>
    <p:extLst>
      <p:ext uri="{BB962C8B-B14F-4D97-AF65-F5344CB8AC3E}">
        <p14:creationId xmlns:p14="http://schemas.microsoft.com/office/powerpoint/2010/main" xmlns="" val="1776090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1FB016-A1AE-4B46-9202-EF9B8FD354EB}"/>
              </a:ext>
            </a:extLst>
          </p:cNvPr>
          <p:cNvSpPr>
            <a:spLocks noGrp="1"/>
          </p:cNvSpPr>
          <p:nvPr>
            <p:ph type="title"/>
          </p:nvPr>
        </p:nvSpPr>
        <p:spPr/>
        <p:txBody>
          <a:bodyPr/>
          <a:lstStyle/>
          <a:p>
            <a:pPr algn="ctr"/>
            <a:r>
              <a:rPr lang="en-US" dirty="0"/>
              <a:t>Major Goals of Integration</a:t>
            </a:r>
          </a:p>
        </p:txBody>
      </p:sp>
      <p:sp>
        <p:nvSpPr>
          <p:cNvPr id="3" name="Content Placeholder 2">
            <a:extLst>
              <a:ext uri="{FF2B5EF4-FFF2-40B4-BE49-F238E27FC236}">
                <a16:creationId xmlns:a16="http://schemas.microsoft.com/office/drawing/2014/main" xmlns="" id="{AFDE8AA4-A6D8-40D9-BEAA-84F49A34DDF4}"/>
              </a:ext>
            </a:extLst>
          </p:cNvPr>
          <p:cNvSpPr>
            <a:spLocks noGrp="1"/>
          </p:cNvSpPr>
          <p:nvPr>
            <p:ph idx="1"/>
          </p:nvPr>
        </p:nvSpPr>
        <p:spPr>
          <a:xfrm>
            <a:off x="840000" y="1690689"/>
            <a:ext cx="7675350" cy="4677454"/>
          </a:xfrm>
        </p:spPr>
        <p:txBody>
          <a:bodyPr vert="horz" lIns="91440" tIns="45720" rIns="91440" bIns="45720" rtlCol="0" anchor="t">
            <a:normAutofit fontScale="92500" lnSpcReduction="10000"/>
          </a:bodyPr>
          <a:lstStyle/>
          <a:p>
            <a:r>
              <a:rPr lang="en-US" b="1" dirty="0"/>
              <a:t>Durability</a:t>
            </a:r>
            <a:r>
              <a:rPr lang="en-US" dirty="0"/>
              <a:t>: Accrual of benefit and consolidation of gains</a:t>
            </a:r>
          </a:p>
          <a:p>
            <a:r>
              <a:rPr lang="en-US" b="1" dirty="0"/>
              <a:t>Safety/stabilization</a:t>
            </a:r>
            <a:r>
              <a:rPr lang="en-US" dirty="0"/>
              <a:t>: Smooth re-entry, prevention, ongoing monitoring</a:t>
            </a:r>
          </a:p>
          <a:p>
            <a:r>
              <a:rPr lang="en-US" b="1" dirty="0"/>
              <a:t>Attachment</a:t>
            </a:r>
            <a:r>
              <a:rPr lang="en-US" dirty="0"/>
              <a:t>: Relationship repair</a:t>
            </a:r>
          </a:p>
          <a:p>
            <a:r>
              <a:rPr lang="en-US" b="1" dirty="0"/>
              <a:t>Enhanced self-monitoring</a:t>
            </a:r>
            <a:r>
              <a:rPr lang="en-US" dirty="0"/>
              <a:t>: Observing mind, self as context, neutral stance</a:t>
            </a:r>
          </a:p>
          <a:p>
            <a:r>
              <a:rPr lang="en-US" b="1" dirty="0"/>
              <a:t>Debriefing</a:t>
            </a:r>
            <a:r>
              <a:rPr lang="en-US" dirty="0"/>
              <a:t>: Emotional processing, meaning-making, releasing, grieving</a:t>
            </a:r>
          </a:p>
          <a:p>
            <a:r>
              <a:rPr lang="en-US" b="1" dirty="0"/>
              <a:t>Resolving</a:t>
            </a:r>
            <a:r>
              <a:rPr lang="en-US" dirty="0"/>
              <a:t>: negative beliefs and conflicts among parts of the self</a:t>
            </a:r>
          </a:p>
          <a:p>
            <a:r>
              <a:rPr lang="en-US" b="1" dirty="0">
                <a:ea typeface="+mn-lt"/>
                <a:cs typeface="+mn-lt"/>
              </a:rPr>
              <a:t>Application</a:t>
            </a:r>
            <a:r>
              <a:rPr lang="en-US" dirty="0">
                <a:ea typeface="+mn-lt"/>
                <a:cs typeface="+mn-lt"/>
              </a:rPr>
              <a:t> of new found wisdom; behavior change; committed action</a:t>
            </a:r>
          </a:p>
          <a:p>
            <a:r>
              <a:rPr lang="en-US" b="1" dirty="0">
                <a:ea typeface="+mn-lt"/>
                <a:cs typeface="+mn-lt"/>
              </a:rPr>
              <a:t>Understanding</a:t>
            </a:r>
            <a:r>
              <a:rPr lang="en-US" dirty="0">
                <a:ea typeface="+mn-lt"/>
                <a:cs typeface="+mn-lt"/>
              </a:rPr>
              <a:t> challenging experiences; from avoidance to acceptance</a:t>
            </a:r>
            <a:endParaRPr lang="en-US" dirty="0"/>
          </a:p>
          <a:p>
            <a:endParaRPr lang="en-US" dirty="0"/>
          </a:p>
        </p:txBody>
      </p:sp>
    </p:spTree>
    <p:extLst>
      <p:ext uri="{BB962C8B-B14F-4D97-AF65-F5344CB8AC3E}">
        <p14:creationId xmlns:p14="http://schemas.microsoft.com/office/powerpoint/2010/main" xmlns="" val="1780030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AE9E-481F-4A0C-8360-53CC0E94725E}"/>
              </a:ext>
            </a:extLst>
          </p:cNvPr>
          <p:cNvSpPr>
            <a:spLocks noGrp="1"/>
          </p:cNvSpPr>
          <p:nvPr>
            <p:ph type="title"/>
          </p:nvPr>
        </p:nvSpPr>
        <p:spPr/>
        <p:txBody>
          <a:bodyPr/>
          <a:lstStyle/>
          <a:p>
            <a:pPr algn="ctr"/>
            <a:r>
              <a:rPr lang="en-US" dirty="0">
                <a:ea typeface="+mj-lt"/>
                <a:cs typeface="+mj-lt"/>
              </a:rPr>
              <a:t>Integration Challenges</a:t>
            </a:r>
            <a:endParaRPr lang="en-US" dirty="0"/>
          </a:p>
        </p:txBody>
      </p:sp>
      <p:sp>
        <p:nvSpPr>
          <p:cNvPr id="3" name="Content Placeholder 2">
            <a:extLst>
              <a:ext uri="{FF2B5EF4-FFF2-40B4-BE49-F238E27FC236}">
                <a16:creationId xmlns:a16="http://schemas.microsoft.com/office/drawing/2014/main" xmlns="" id="{D678DC75-FFA7-4E6F-B0BA-D4D818A8E8B6}"/>
              </a:ext>
            </a:extLst>
          </p:cNvPr>
          <p:cNvSpPr>
            <a:spLocks noGrp="1"/>
          </p:cNvSpPr>
          <p:nvPr>
            <p:ph idx="1"/>
          </p:nvPr>
        </p:nvSpPr>
        <p:spPr>
          <a:xfrm>
            <a:off x="840000" y="1908403"/>
            <a:ext cx="7675350" cy="3480025"/>
          </a:xfrm>
        </p:spPr>
        <p:txBody>
          <a:bodyPr vert="horz" lIns="91440" tIns="45720" rIns="91440" bIns="45720" rtlCol="0" anchor="t">
            <a:noAutofit/>
          </a:bodyPr>
          <a:lstStyle/>
          <a:p>
            <a:pPr algn="l" rtl="0">
              <a:buChar char="•"/>
            </a:pPr>
            <a:r>
              <a:rPr lang="en-US" sz="2800" kern="1200" spc="-5" dirty="0">
                <a:solidFill>
                  <a:schemeClr val="tx1"/>
                </a:solidFill>
                <a:ea typeface="+mn-ea"/>
                <a:cs typeface="Arial"/>
              </a:rPr>
              <a:t>Rapid</a:t>
            </a:r>
            <a:r>
              <a:rPr lang="en-US" sz="2800" kern="1200" spc="-10" dirty="0">
                <a:solidFill>
                  <a:schemeClr val="tx1"/>
                </a:solidFill>
                <a:ea typeface="+mn-ea"/>
                <a:cs typeface="Arial"/>
              </a:rPr>
              <a:t> </a:t>
            </a:r>
            <a:r>
              <a:rPr lang="en-US" sz="2800" kern="1200" spc="-5" dirty="0">
                <a:solidFill>
                  <a:schemeClr val="tx1"/>
                </a:solidFill>
                <a:ea typeface="+mn-ea"/>
                <a:cs typeface="Arial"/>
              </a:rPr>
              <a:t>Relapse</a:t>
            </a:r>
          </a:p>
          <a:p>
            <a:pPr algn="l" rtl="0"/>
            <a:r>
              <a:rPr lang="en-US" sz="2800" kern="1200" spc="-5" dirty="0">
                <a:solidFill>
                  <a:schemeClr val="tx1"/>
                </a:solidFill>
                <a:ea typeface="+mn-ea"/>
                <a:cs typeface="Arial"/>
              </a:rPr>
              <a:t>Zig-zagging</a:t>
            </a:r>
          </a:p>
          <a:p>
            <a:pPr algn="l" rtl="0"/>
            <a:r>
              <a:rPr lang="en-US" sz="2800" kern="1200" spc="-5" dirty="0">
                <a:solidFill>
                  <a:schemeClr val="tx1"/>
                </a:solidFill>
                <a:ea typeface="+mn-ea"/>
                <a:cs typeface="Arial"/>
              </a:rPr>
              <a:t>The Therapeutic</a:t>
            </a:r>
            <a:r>
              <a:rPr lang="en-US" sz="2800" kern="1200" spc="-40" dirty="0">
                <a:solidFill>
                  <a:schemeClr val="tx1"/>
                </a:solidFill>
                <a:ea typeface="+mn-ea"/>
                <a:cs typeface="Arial"/>
              </a:rPr>
              <a:t> </a:t>
            </a:r>
            <a:r>
              <a:rPr lang="en-US" sz="2800" kern="1200" spc="-5" dirty="0">
                <a:solidFill>
                  <a:schemeClr val="tx1"/>
                </a:solidFill>
                <a:ea typeface="+mn-ea"/>
                <a:cs typeface="Arial"/>
              </a:rPr>
              <a:t>Bends</a:t>
            </a:r>
          </a:p>
          <a:p>
            <a:pPr algn="l" rtl="0"/>
            <a:r>
              <a:rPr lang="en-US" sz="2800" kern="1200" dirty="0">
                <a:solidFill>
                  <a:schemeClr val="tx1"/>
                </a:solidFill>
                <a:ea typeface="+mn-ea"/>
                <a:cs typeface="Arial"/>
              </a:rPr>
              <a:t>“Dropping </a:t>
            </a:r>
            <a:r>
              <a:rPr lang="en-US" sz="2800" kern="1200" spc="-5" dirty="0">
                <a:solidFill>
                  <a:schemeClr val="tx1"/>
                </a:solidFill>
                <a:ea typeface="+mn-ea"/>
                <a:cs typeface="Arial"/>
              </a:rPr>
              <a:t>the Ball” </a:t>
            </a:r>
            <a:r>
              <a:rPr lang="en-US" sz="2800" kern="1200" dirty="0">
                <a:solidFill>
                  <a:schemeClr val="tx1"/>
                </a:solidFill>
                <a:ea typeface="+mn-ea"/>
                <a:cs typeface="Arial"/>
              </a:rPr>
              <a:t>/ </a:t>
            </a:r>
            <a:r>
              <a:rPr lang="en-US" sz="2800" kern="1200" spc="-10" dirty="0">
                <a:solidFill>
                  <a:schemeClr val="tx1"/>
                </a:solidFill>
                <a:ea typeface="+mn-ea"/>
                <a:cs typeface="Arial"/>
              </a:rPr>
              <a:t>Insufficient</a:t>
            </a:r>
            <a:r>
              <a:rPr lang="en-US" sz="2800" kern="1200" spc="-30" dirty="0">
                <a:solidFill>
                  <a:schemeClr val="tx1"/>
                </a:solidFill>
                <a:ea typeface="+mn-ea"/>
                <a:cs typeface="Arial"/>
              </a:rPr>
              <a:t> </a:t>
            </a:r>
            <a:r>
              <a:rPr lang="en-US" sz="2800" kern="1200" spc="-5" dirty="0">
                <a:solidFill>
                  <a:schemeClr val="tx1"/>
                </a:solidFill>
                <a:ea typeface="+mn-ea"/>
                <a:cs typeface="Arial"/>
              </a:rPr>
              <a:t>Follow-up</a:t>
            </a:r>
          </a:p>
          <a:p>
            <a:pPr algn="l" rtl="0"/>
            <a:r>
              <a:rPr lang="en-US" sz="2800" kern="1200" spc="-5" dirty="0">
                <a:solidFill>
                  <a:schemeClr val="tx1"/>
                </a:solidFill>
                <a:ea typeface="+mn-ea"/>
                <a:cs typeface="Arial"/>
              </a:rPr>
              <a:t>Spiritual</a:t>
            </a:r>
            <a:r>
              <a:rPr lang="en-US" sz="2800" kern="1200" spc="-10" dirty="0">
                <a:solidFill>
                  <a:schemeClr val="tx1"/>
                </a:solidFill>
                <a:ea typeface="+mn-ea"/>
                <a:cs typeface="Arial"/>
              </a:rPr>
              <a:t> </a:t>
            </a:r>
            <a:r>
              <a:rPr lang="en-US" sz="2800" kern="1200" spc="-5" dirty="0">
                <a:solidFill>
                  <a:schemeClr val="tx1"/>
                </a:solidFill>
                <a:ea typeface="+mn-ea"/>
                <a:cs typeface="Arial"/>
              </a:rPr>
              <a:t>Bypass</a:t>
            </a:r>
          </a:p>
          <a:p>
            <a:pPr algn="l" rtl="0"/>
            <a:r>
              <a:rPr lang="en-US" sz="2800" kern="1200" spc="-5" dirty="0">
                <a:solidFill>
                  <a:schemeClr val="tx1"/>
                </a:solidFill>
                <a:ea typeface="+mn-ea"/>
                <a:cs typeface="Arial"/>
              </a:rPr>
              <a:t>Flight into</a:t>
            </a:r>
            <a:r>
              <a:rPr lang="en-US" sz="2800" kern="1200" spc="-10" dirty="0">
                <a:solidFill>
                  <a:schemeClr val="tx1"/>
                </a:solidFill>
                <a:ea typeface="+mn-ea"/>
                <a:cs typeface="Arial"/>
              </a:rPr>
              <a:t> </a:t>
            </a:r>
            <a:r>
              <a:rPr lang="en-US" sz="2800" kern="1200" spc="-5" dirty="0">
                <a:solidFill>
                  <a:schemeClr val="tx1"/>
                </a:solidFill>
                <a:ea typeface="+mn-ea"/>
                <a:cs typeface="Arial"/>
              </a:rPr>
              <a:t>Health</a:t>
            </a:r>
          </a:p>
          <a:p>
            <a:pPr algn="l" rtl="0"/>
            <a:r>
              <a:rPr lang="en-US" sz="2800" kern="1200" spc="-5" dirty="0">
                <a:solidFill>
                  <a:schemeClr val="tx1"/>
                </a:solidFill>
                <a:ea typeface="+mn-ea"/>
                <a:cs typeface="Arial"/>
              </a:rPr>
              <a:t>Unearthing Unanticipated Feelings and</a:t>
            </a:r>
            <a:r>
              <a:rPr lang="en-US" sz="2800" kern="1200" spc="-15" dirty="0">
                <a:solidFill>
                  <a:schemeClr val="tx1"/>
                </a:solidFill>
                <a:ea typeface="+mn-ea"/>
                <a:cs typeface="Arial"/>
              </a:rPr>
              <a:t> </a:t>
            </a:r>
            <a:r>
              <a:rPr lang="en-US" sz="2800" kern="1200" dirty="0">
                <a:solidFill>
                  <a:schemeClr val="tx1"/>
                </a:solidFill>
                <a:ea typeface="+mn-ea"/>
                <a:cs typeface="Arial"/>
              </a:rPr>
              <a:t>Memories</a:t>
            </a:r>
          </a:p>
        </p:txBody>
      </p:sp>
    </p:spTree>
    <p:extLst>
      <p:ext uri="{BB962C8B-B14F-4D97-AF65-F5344CB8AC3E}">
        <p14:creationId xmlns:p14="http://schemas.microsoft.com/office/powerpoint/2010/main" xmlns="" val="2893509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64537" y="857250"/>
            <a:ext cx="5486390" cy="5143500"/>
          </a:xfrm>
          <a:prstGeom prst="rect">
            <a:avLst/>
          </a:prstGeom>
          <a:blipFill>
            <a:blip r:embed="rId2" cstate="print"/>
            <a:stretch>
              <a:fillRect/>
            </a:stretch>
          </a:blipFill>
        </p:spPr>
        <p:txBody>
          <a:bodyPr wrap="square" lIns="0" tIns="0" rIns="0" bIns="0" rtlCol="0"/>
          <a:lstStyle/>
          <a:p>
            <a:endParaRPr sz="4800" b="1" dirty="0">
              <a:solidFill>
                <a:srgbClr val="FDE805"/>
              </a:solidFill>
              <a:latin typeface="Arial"/>
              <a:ea typeface="+mj-ea"/>
              <a:cs typeface="Arial"/>
            </a:endParaRPr>
          </a:p>
        </p:txBody>
      </p:sp>
      <p:grpSp>
        <p:nvGrpSpPr>
          <p:cNvPr id="3" name="object 3"/>
          <p:cNvGrpSpPr/>
          <p:nvPr/>
        </p:nvGrpSpPr>
        <p:grpSpPr>
          <a:xfrm>
            <a:off x="-27709" y="857250"/>
            <a:ext cx="6273539" cy="5143500"/>
            <a:chOff x="0" y="0"/>
            <a:chExt cx="6273539" cy="5207237"/>
          </a:xfrm>
        </p:grpSpPr>
        <p:sp>
          <p:nvSpPr>
            <p:cNvPr id="4" name="object 4"/>
            <p:cNvSpPr/>
            <p:nvPr/>
          </p:nvSpPr>
          <p:spPr>
            <a:xfrm>
              <a:off x="0" y="0"/>
              <a:ext cx="3733800" cy="520723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86000" y="787975"/>
              <a:ext cx="3987539" cy="3627780"/>
            </a:xfrm>
            <a:prstGeom prst="rect">
              <a:avLst/>
            </a:prstGeom>
            <a:blipFill>
              <a:blip r:embed="rId4" cstate="print"/>
              <a:stretch>
                <a:fillRect/>
              </a:stretch>
            </a:blipFill>
          </p:spPr>
          <p:txBody>
            <a:bodyPr wrap="square" lIns="0" tIns="0" rIns="0" bIns="0" rtlCol="0"/>
            <a:lstStyle/>
            <a:p>
              <a:endParaRPr dirty="0"/>
            </a:p>
          </p:txBody>
        </p:sp>
      </p:grpSp>
      <p:sp>
        <p:nvSpPr>
          <p:cNvPr id="6" name="object 6"/>
          <p:cNvSpPr txBox="1">
            <a:spLocks noGrp="1"/>
          </p:cNvSpPr>
          <p:nvPr>
            <p:ph type="title"/>
          </p:nvPr>
        </p:nvSpPr>
        <p:spPr>
          <a:xfrm>
            <a:off x="4572000" y="3595998"/>
            <a:ext cx="4434840" cy="1645920"/>
          </a:xfrm>
          <a:prstGeom prst="rect">
            <a:avLst/>
          </a:prstGeom>
          <a:effectLst>
            <a:glow rad="25400">
              <a:schemeClr val="accent1">
                <a:alpha val="40000"/>
              </a:schemeClr>
            </a:glow>
            <a:reflection stA="45000" endPos="1000" dist="50800" dir="5400000" sy="-100000" algn="bl" rotWithShape="0"/>
          </a:effectLst>
        </p:spPr>
        <p:txBody>
          <a:bodyPr vert="horz" wrap="square" lIns="274320" tIns="12700" rIns="0" bIns="0" rtlCol="0" anchor="ctr">
            <a:spAutoFit/>
          </a:bodyPr>
          <a:lstStyle/>
          <a:p>
            <a:pPr marL="12700" marR="5080" indent="1264920">
              <a:lnSpc>
                <a:spcPct val="114599"/>
              </a:lnSpc>
              <a:spcBef>
                <a:spcPts val="100"/>
              </a:spcBef>
            </a:pPr>
            <a:r>
              <a:rPr sz="4800" dirty="0">
                <a:solidFill>
                  <a:srgbClr val="FDE805"/>
                </a:solidFill>
              </a:rPr>
              <a:t>R </a:t>
            </a:r>
            <a:r>
              <a:rPr sz="4800" spc="-265" dirty="0">
                <a:solidFill>
                  <a:srgbClr val="FDE805"/>
                </a:solidFill>
              </a:rPr>
              <a:t>A </a:t>
            </a:r>
            <a:r>
              <a:rPr sz="4800" dirty="0">
                <a:solidFill>
                  <a:srgbClr val="FDE805"/>
                </a:solidFill>
              </a:rPr>
              <a:t>P I</a:t>
            </a:r>
            <a:r>
              <a:rPr sz="4800" spc="-495" dirty="0">
                <a:solidFill>
                  <a:srgbClr val="FDE805"/>
                </a:solidFill>
              </a:rPr>
              <a:t> </a:t>
            </a:r>
            <a:r>
              <a:rPr sz="4800" dirty="0">
                <a:solidFill>
                  <a:srgbClr val="FDE805"/>
                </a:solidFill>
              </a:rPr>
              <a:t>D  </a:t>
            </a:r>
            <a:r>
              <a:rPr lang="en-US" sz="4800" dirty="0">
                <a:solidFill>
                  <a:srgbClr val="FDE805"/>
                </a:solidFill>
              </a:rPr>
              <a:t>   </a:t>
            </a:r>
            <a:r>
              <a:rPr sz="4800" dirty="0">
                <a:solidFill>
                  <a:srgbClr val="FDE805"/>
                </a:solidFill>
              </a:rPr>
              <a:t>R E </a:t>
            </a:r>
            <a:r>
              <a:rPr sz="4800" spc="-265" dirty="0">
                <a:solidFill>
                  <a:srgbClr val="FDE805"/>
                </a:solidFill>
              </a:rPr>
              <a:t>L A </a:t>
            </a:r>
            <a:r>
              <a:rPr sz="4800" dirty="0">
                <a:solidFill>
                  <a:srgbClr val="FDE805"/>
                </a:solidFill>
              </a:rPr>
              <a:t>P S</a:t>
            </a:r>
            <a:r>
              <a:rPr sz="4800" spc="-434" dirty="0">
                <a:solidFill>
                  <a:srgbClr val="FDE805"/>
                </a:solidFill>
              </a:rPr>
              <a:t> </a:t>
            </a:r>
            <a:r>
              <a:rPr sz="4800" dirty="0">
                <a:solidFill>
                  <a:srgbClr val="FDE805"/>
                </a:solidFill>
              </a:rPr>
              <a:t>E</a:t>
            </a:r>
            <a:endParaRPr sz="4800" dirty="0"/>
          </a:p>
        </p:txBody>
      </p:sp>
      <p:sp>
        <p:nvSpPr>
          <p:cNvPr id="7" name="Rectangle 6">
            <a:extLst>
              <a:ext uri="{FF2B5EF4-FFF2-40B4-BE49-F238E27FC236}">
                <a16:creationId xmlns:a16="http://schemas.microsoft.com/office/drawing/2014/main" xmlns="" id="{43A13AB9-F10C-46BC-B5D2-B44F50184835}"/>
              </a:ext>
            </a:extLst>
          </p:cNvPr>
          <p:cNvSpPr/>
          <p:nvPr/>
        </p:nvSpPr>
        <p:spPr>
          <a:xfrm>
            <a:off x="2362200" y="5715000"/>
            <a:ext cx="4572000" cy="369332"/>
          </a:xfrm>
          <a:prstGeom prst="rect">
            <a:avLst/>
          </a:prstGeom>
        </p:spPr>
        <p:txBody>
          <a:bodyPr>
            <a:spAutoFit/>
          </a:bodyPr>
          <a:lstStyle/>
          <a:p>
            <a:pPr marL="12065" algn="ctr">
              <a:spcBef>
                <a:spcPts val="930"/>
              </a:spcBef>
              <a:tabLst>
                <a:tab pos="363855" algn="l"/>
                <a:tab pos="364490" algn="l"/>
              </a:tabLst>
            </a:pPr>
            <a:r>
              <a:rPr lang="en-US" sz="900" dirty="0">
                <a:solidFill>
                  <a:schemeClr val="tx1">
                    <a:lumMod val="65000"/>
                    <a:lumOff val="35000"/>
                  </a:schemeClr>
                </a:solidFill>
                <a:latin typeface="arial" panose="020B0604020202020204" pitchFamily="34" charset="0"/>
              </a:rPr>
              <a:t>Copyright ©️ </a:t>
            </a:r>
            <a:r>
              <a:rPr lang="en-US" sz="900" dirty="0">
                <a:solidFill>
                  <a:schemeClr val="bg1">
                    <a:lumMod val="95000"/>
                  </a:schemeClr>
                </a:solidFill>
                <a:latin typeface="arial" panose="020B0604020202020204" pitchFamily="34" charset="0"/>
              </a:rPr>
              <a:t>2020 Polaris Insight Center. All rights reserved</a:t>
            </a:r>
            <a:r>
              <a:rPr lang="en-US" dirty="0">
                <a:latin typeface="arial" panose="020B0604020202020204" pitchFamily="34" charset="0"/>
              </a:rPr>
              <a:t>.</a:t>
            </a:r>
          </a:p>
        </p:txBody>
      </p:sp>
    </p:spTree>
    <p:extLst>
      <p:ext uri="{BB962C8B-B14F-4D97-AF65-F5344CB8AC3E}">
        <p14:creationId xmlns:p14="http://schemas.microsoft.com/office/powerpoint/2010/main" xmlns="" val="3739464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060" y="661426"/>
            <a:ext cx="3602727" cy="983748"/>
          </a:xfrm>
          <a:prstGeom prst="rect">
            <a:avLst/>
          </a:prstGeom>
        </p:spPr>
        <p:txBody>
          <a:bodyPr vert="horz" lIns="91440" tIns="45720" rIns="91440" bIns="45720" rtlCol="0" anchor="ctr">
            <a:normAutofit/>
          </a:bodyPr>
          <a:lstStyle/>
          <a:p>
            <a:pPr marL="12700"/>
            <a:r>
              <a:rPr lang="en-US" spc="-5" dirty="0">
                <a:solidFill>
                  <a:schemeClr val="tx1">
                    <a:lumMod val="85000"/>
                  </a:schemeClr>
                </a:solidFill>
              </a:rPr>
              <a:t>Zig-zagging</a:t>
            </a:r>
            <a:endParaRPr lang="en-US" dirty="0">
              <a:solidFill>
                <a:schemeClr val="tx1">
                  <a:lumMod val="85000"/>
                </a:schemeClr>
              </a:solidFill>
            </a:endParaRPr>
          </a:p>
        </p:txBody>
      </p:sp>
      <p:sp>
        <p:nvSpPr>
          <p:cNvPr id="3" name="object 3"/>
          <p:cNvSpPr txBox="1"/>
          <p:nvPr/>
        </p:nvSpPr>
        <p:spPr>
          <a:xfrm>
            <a:off x="676373" y="2008189"/>
            <a:ext cx="3530103" cy="2841622"/>
          </a:xfrm>
          <a:prstGeom prst="rect">
            <a:avLst/>
          </a:prstGeom>
        </p:spPr>
        <p:txBody>
          <a:bodyPr vert="horz" lIns="91440" tIns="45720" rIns="91440" bIns="45720" rtlCol="0" anchor="ctr">
            <a:normAutofit/>
          </a:bodyPr>
          <a:lstStyle/>
          <a:p>
            <a:pPr marL="424815" marR="200660" indent="-228600">
              <a:lnSpc>
                <a:spcPct val="90000"/>
              </a:lnSpc>
              <a:spcBef>
                <a:spcPts val="85"/>
              </a:spcBef>
              <a:buFont typeface="Arial" panose="020B0604020202020204" pitchFamily="34" charset="0"/>
              <a:buChar char="•"/>
              <a:tabLst>
                <a:tab pos="424815" algn="l"/>
                <a:tab pos="425450" algn="l"/>
              </a:tabLst>
            </a:pPr>
            <a:r>
              <a:rPr lang="en-US" sz="2000" dirty="0">
                <a:solidFill>
                  <a:schemeClr val="tx1">
                    <a:lumMod val="85000"/>
                  </a:schemeClr>
                </a:solidFill>
              </a:rPr>
              <a:t>Most </a:t>
            </a:r>
            <a:r>
              <a:rPr lang="en-US" sz="2000" spc="-5" dirty="0">
                <a:solidFill>
                  <a:schemeClr val="tx1">
                    <a:lumMod val="85000"/>
                  </a:schemeClr>
                </a:solidFill>
              </a:rPr>
              <a:t>healing has </a:t>
            </a:r>
            <a:r>
              <a:rPr lang="en-US" sz="2000" dirty="0">
                <a:solidFill>
                  <a:schemeClr val="tx1">
                    <a:lumMod val="85000"/>
                  </a:schemeClr>
                </a:solidFill>
              </a:rPr>
              <a:t>a  </a:t>
            </a:r>
            <a:r>
              <a:rPr lang="en-US" sz="2000" spc="-5" dirty="0">
                <a:solidFill>
                  <a:srgbClr val="C00000"/>
                </a:solidFill>
              </a:rPr>
              <a:t>nonlinear</a:t>
            </a:r>
            <a:r>
              <a:rPr lang="en-US" sz="2000" spc="-5" dirty="0">
                <a:solidFill>
                  <a:schemeClr val="tx1">
                    <a:lumMod val="85000"/>
                  </a:schemeClr>
                </a:solidFill>
              </a:rPr>
              <a:t>, inconsistent,  oscillating</a:t>
            </a:r>
            <a:r>
              <a:rPr lang="en-US" sz="2000" spc="-15" dirty="0">
                <a:solidFill>
                  <a:schemeClr val="tx1">
                    <a:lumMod val="85000"/>
                  </a:schemeClr>
                </a:solidFill>
              </a:rPr>
              <a:t> </a:t>
            </a:r>
            <a:r>
              <a:rPr lang="en-US" sz="2000" spc="-5" dirty="0">
                <a:solidFill>
                  <a:schemeClr val="tx1">
                    <a:lumMod val="85000"/>
                  </a:schemeClr>
                </a:solidFill>
              </a:rPr>
              <a:t>path</a:t>
            </a:r>
            <a:endParaRPr lang="en-US" sz="2000" dirty="0">
              <a:solidFill>
                <a:schemeClr val="tx1">
                  <a:lumMod val="85000"/>
                </a:schemeClr>
              </a:solidFill>
            </a:endParaRPr>
          </a:p>
          <a:p>
            <a:pPr marL="424815" marR="5080" indent="-228600">
              <a:lnSpc>
                <a:spcPct val="90000"/>
              </a:lnSpc>
              <a:spcBef>
                <a:spcPts val="1200"/>
              </a:spcBef>
              <a:buFont typeface="Arial" panose="020B0604020202020204" pitchFamily="34" charset="0"/>
              <a:buChar char="•"/>
              <a:tabLst>
                <a:tab pos="424815" algn="l"/>
                <a:tab pos="425450" algn="l"/>
              </a:tabLst>
            </a:pPr>
            <a:r>
              <a:rPr lang="en-US" sz="2000" spc="-5" dirty="0">
                <a:solidFill>
                  <a:schemeClr val="tx1">
                    <a:lumMod val="85000"/>
                  </a:schemeClr>
                </a:solidFill>
              </a:rPr>
              <a:t>Expectations </a:t>
            </a:r>
            <a:r>
              <a:rPr lang="en-US" sz="2000" dirty="0">
                <a:solidFill>
                  <a:schemeClr val="tx1">
                    <a:lumMod val="85000"/>
                  </a:schemeClr>
                </a:solidFill>
              </a:rPr>
              <a:t>can </a:t>
            </a:r>
            <a:r>
              <a:rPr lang="en-US" sz="2000" spc="-5" dirty="0">
                <a:solidFill>
                  <a:schemeClr val="tx1">
                    <a:lumMod val="85000"/>
                  </a:schemeClr>
                </a:solidFill>
              </a:rPr>
              <a:t>lead</a:t>
            </a:r>
            <a:r>
              <a:rPr lang="en-US" sz="2000" spc="-105" dirty="0">
                <a:solidFill>
                  <a:schemeClr val="tx1">
                    <a:lumMod val="85000"/>
                  </a:schemeClr>
                </a:solidFill>
              </a:rPr>
              <a:t> </a:t>
            </a:r>
            <a:r>
              <a:rPr lang="en-US" sz="2000" spc="-5" dirty="0">
                <a:solidFill>
                  <a:schemeClr val="tx1">
                    <a:lumMod val="85000"/>
                  </a:schemeClr>
                </a:solidFill>
              </a:rPr>
              <a:t>to  hope and then  disappointment</a:t>
            </a:r>
            <a:endParaRPr lang="en-US" sz="2000" dirty="0">
              <a:solidFill>
                <a:schemeClr val="tx1">
                  <a:lumMod val="85000"/>
                </a:schemeClr>
              </a:solidFill>
            </a:endParaRPr>
          </a:p>
        </p:txBody>
      </p:sp>
      <p:sp>
        <p:nvSpPr>
          <p:cNvPr id="4" name="object 4"/>
          <p:cNvSpPr/>
          <p:nvPr/>
        </p:nvSpPr>
        <p:spPr>
          <a:xfrm>
            <a:off x="4804715" y="1948698"/>
            <a:ext cx="3895242" cy="353846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2081511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0540" y="480035"/>
            <a:ext cx="3781459" cy="1218138"/>
          </a:xfrm>
          <a:prstGeom prst="rect">
            <a:avLst/>
          </a:prstGeom>
        </p:spPr>
        <p:txBody>
          <a:bodyPr vert="horz" lIns="91440" tIns="45720" rIns="91440" bIns="45720" rtlCol="0" anchor="ctr">
            <a:normAutofit/>
          </a:bodyPr>
          <a:lstStyle/>
          <a:p>
            <a:pPr marL="12700"/>
            <a:r>
              <a:rPr lang="en-US" sz="3000" spc="-5" dirty="0">
                <a:solidFill>
                  <a:schemeClr val="tx1">
                    <a:lumMod val="85000"/>
                  </a:schemeClr>
                </a:solidFill>
              </a:rPr>
              <a:t>The Therapeutic</a:t>
            </a:r>
            <a:r>
              <a:rPr lang="en-US" sz="3000" spc="-150" dirty="0">
                <a:solidFill>
                  <a:schemeClr val="tx1">
                    <a:lumMod val="85000"/>
                  </a:schemeClr>
                </a:solidFill>
              </a:rPr>
              <a:t> </a:t>
            </a:r>
            <a:r>
              <a:rPr lang="en-US" sz="3000" spc="-5" dirty="0">
                <a:solidFill>
                  <a:schemeClr val="tx1">
                    <a:lumMod val="85000"/>
                  </a:schemeClr>
                </a:solidFill>
              </a:rPr>
              <a:t>Bends</a:t>
            </a:r>
            <a:endParaRPr lang="en-US" sz="3000" dirty="0">
              <a:solidFill>
                <a:schemeClr val="tx1">
                  <a:lumMod val="85000"/>
                </a:schemeClr>
              </a:solidFill>
            </a:endParaRPr>
          </a:p>
        </p:txBody>
      </p:sp>
      <p:sp>
        <p:nvSpPr>
          <p:cNvPr id="3" name="object 3"/>
          <p:cNvSpPr txBox="1"/>
          <p:nvPr/>
        </p:nvSpPr>
        <p:spPr>
          <a:xfrm>
            <a:off x="603747" y="2830285"/>
            <a:ext cx="3602728" cy="2579915"/>
          </a:xfrm>
          <a:prstGeom prst="rect">
            <a:avLst/>
          </a:prstGeom>
        </p:spPr>
        <p:txBody>
          <a:bodyPr vert="horz" lIns="91440" tIns="45720" rIns="91440" bIns="45720" rtlCol="0" anchor="ctr">
            <a:noAutofit/>
          </a:bodyPr>
          <a:lstStyle/>
          <a:p>
            <a:pPr marL="371475" marR="5080" indent="-228600">
              <a:lnSpc>
                <a:spcPct val="90000"/>
              </a:lnSpc>
              <a:spcBef>
                <a:spcPts val="100"/>
              </a:spcBef>
              <a:buFont typeface="Arial" panose="020B0604020202020204" pitchFamily="34" charset="0"/>
              <a:buChar char="•"/>
              <a:tabLst>
                <a:tab pos="371475" algn="l"/>
                <a:tab pos="372110" algn="l"/>
              </a:tabLst>
            </a:pPr>
            <a:r>
              <a:rPr lang="en-US" dirty="0">
                <a:solidFill>
                  <a:schemeClr val="tx1">
                    <a:lumMod val="85000"/>
                  </a:schemeClr>
                </a:solidFill>
              </a:rPr>
              <a:t>A </a:t>
            </a:r>
            <a:r>
              <a:rPr lang="en-US" spc="-5" dirty="0">
                <a:solidFill>
                  <a:schemeClr val="tx1">
                    <a:lumMod val="85000"/>
                  </a:schemeClr>
                </a:solidFill>
              </a:rPr>
              <a:t>period of disequilibrium and  </a:t>
            </a:r>
            <a:r>
              <a:rPr lang="en-US" spc="-10" dirty="0">
                <a:solidFill>
                  <a:schemeClr val="tx1">
                    <a:lumMod val="85000"/>
                  </a:schemeClr>
                </a:solidFill>
              </a:rPr>
              <a:t>difficulty </a:t>
            </a:r>
            <a:r>
              <a:rPr lang="en-US" spc="-5" dirty="0">
                <a:solidFill>
                  <a:schemeClr val="tx1">
                    <a:lumMod val="85000"/>
                  </a:schemeClr>
                </a:solidFill>
              </a:rPr>
              <a:t>in adjusting to </a:t>
            </a:r>
            <a:r>
              <a:rPr lang="en-US" dirty="0">
                <a:solidFill>
                  <a:schemeClr val="tx1">
                    <a:lumMod val="85000"/>
                  </a:schemeClr>
                </a:solidFill>
              </a:rPr>
              <a:t>rapid</a:t>
            </a:r>
            <a:r>
              <a:rPr lang="en-US" spc="-60" dirty="0">
                <a:solidFill>
                  <a:schemeClr val="tx1">
                    <a:lumMod val="85000"/>
                  </a:schemeClr>
                </a:solidFill>
              </a:rPr>
              <a:t> </a:t>
            </a:r>
            <a:r>
              <a:rPr lang="en-US" dirty="0">
                <a:solidFill>
                  <a:schemeClr val="tx1">
                    <a:lumMod val="85000"/>
                  </a:schemeClr>
                </a:solidFill>
              </a:rPr>
              <a:t>recovery</a:t>
            </a:r>
          </a:p>
          <a:p>
            <a:pPr marL="371475" marR="471170" indent="-228600">
              <a:lnSpc>
                <a:spcPct val="90000"/>
              </a:lnSpc>
              <a:spcBef>
                <a:spcPts val="975"/>
              </a:spcBef>
              <a:buFont typeface="Arial" panose="020B0604020202020204" pitchFamily="34" charset="0"/>
              <a:buChar char="•"/>
              <a:tabLst>
                <a:tab pos="371475" algn="l"/>
                <a:tab pos="372110" algn="l"/>
              </a:tabLst>
            </a:pPr>
            <a:r>
              <a:rPr lang="en-US" spc="-5" dirty="0">
                <a:solidFill>
                  <a:schemeClr val="tx1">
                    <a:lumMod val="85000"/>
                  </a:schemeClr>
                </a:solidFill>
              </a:rPr>
              <a:t>Acknowledges that even positive  </a:t>
            </a:r>
            <a:r>
              <a:rPr lang="en-US" dirty="0">
                <a:solidFill>
                  <a:schemeClr val="tx1">
                    <a:lumMod val="85000"/>
                  </a:schemeClr>
                </a:solidFill>
              </a:rPr>
              <a:t>change can </a:t>
            </a:r>
            <a:r>
              <a:rPr lang="en-US" spc="-5" dirty="0">
                <a:solidFill>
                  <a:schemeClr val="tx1">
                    <a:lumMod val="85000"/>
                  </a:schemeClr>
                </a:solidFill>
              </a:rPr>
              <a:t>be </a:t>
            </a:r>
            <a:r>
              <a:rPr lang="en-US" dirty="0">
                <a:solidFill>
                  <a:schemeClr val="tx1">
                    <a:lumMod val="85000"/>
                  </a:schemeClr>
                </a:solidFill>
              </a:rPr>
              <a:t>stressful </a:t>
            </a:r>
            <a:r>
              <a:rPr lang="en-US" spc="-5" dirty="0">
                <a:solidFill>
                  <a:schemeClr val="tx1">
                    <a:lumMod val="85000"/>
                  </a:schemeClr>
                </a:solidFill>
              </a:rPr>
              <a:t>or have  unintended</a:t>
            </a:r>
            <a:r>
              <a:rPr lang="en-US" spc="-15" dirty="0">
                <a:solidFill>
                  <a:schemeClr val="tx1">
                    <a:lumMod val="85000"/>
                  </a:schemeClr>
                </a:solidFill>
              </a:rPr>
              <a:t> </a:t>
            </a:r>
            <a:r>
              <a:rPr lang="en-US" dirty="0">
                <a:solidFill>
                  <a:schemeClr val="tx1">
                    <a:lumMod val="85000"/>
                  </a:schemeClr>
                </a:solidFill>
              </a:rPr>
              <a:t>consequences</a:t>
            </a:r>
          </a:p>
          <a:p>
            <a:pPr marL="371475" marR="513715" indent="-228600">
              <a:lnSpc>
                <a:spcPct val="90000"/>
              </a:lnSpc>
              <a:spcBef>
                <a:spcPts val="1195"/>
              </a:spcBef>
              <a:buFont typeface="Arial" panose="020B0604020202020204" pitchFamily="34" charset="0"/>
              <a:buChar char="•"/>
              <a:tabLst>
                <a:tab pos="371475" algn="l"/>
                <a:tab pos="372110" algn="l"/>
              </a:tabLst>
            </a:pPr>
            <a:r>
              <a:rPr lang="en-US" spc="-5" dirty="0">
                <a:solidFill>
                  <a:schemeClr val="tx1">
                    <a:lumMod val="85000"/>
                  </a:schemeClr>
                </a:solidFill>
              </a:rPr>
              <a:t>Can </a:t>
            </a:r>
            <a:r>
              <a:rPr lang="en-US" dirty="0">
                <a:solidFill>
                  <a:schemeClr val="tx1">
                    <a:lumMod val="85000"/>
                  </a:schemeClr>
                </a:solidFill>
              </a:rPr>
              <a:t>manifest </a:t>
            </a:r>
            <a:r>
              <a:rPr lang="en-US" spc="-5" dirty="0">
                <a:solidFill>
                  <a:schemeClr val="tx1">
                    <a:lumMod val="85000"/>
                  </a:schemeClr>
                </a:solidFill>
              </a:rPr>
              <a:t>as overwhelm</a:t>
            </a:r>
            <a:r>
              <a:rPr lang="en-US" spc="-95" dirty="0">
                <a:solidFill>
                  <a:schemeClr val="tx1">
                    <a:lumMod val="85000"/>
                  </a:schemeClr>
                </a:solidFill>
              </a:rPr>
              <a:t> </a:t>
            </a:r>
            <a:r>
              <a:rPr lang="en-US" spc="-5" dirty="0">
                <a:solidFill>
                  <a:schemeClr val="tx1">
                    <a:lumMod val="85000"/>
                  </a:schemeClr>
                </a:solidFill>
              </a:rPr>
              <a:t>and  distress</a:t>
            </a:r>
            <a:endParaRPr lang="en-US" dirty="0">
              <a:solidFill>
                <a:schemeClr val="tx1">
                  <a:lumMod val="85000"/>
                </a:schemeClr>
              </a:solidFill>
            </a:endParaRPr>
          </a:p>
          <a:p>
            <a:pPr marL="371475" marR="910590" indent="-228600">
              <a:lnSpc>
                <a:spcPct val="90000"/>
              </a:lnSpc>
              <a:spcBef>
                <a:spcPts val="1200"/>
              </a:spcBef>
              <a:buFont typeface="Arial" panose="020B0604020202020204" pitchFamily="34" charset="0"/>
              <a:buChar char="•"/>
              <a:tabLst>
                <a:tab pos="371475" algn="l"/>
                <a:tab pos="372110" algn="l"/>
              </a:tabLst>
            </a:pPr>
            <a:r>
              <a:rPr lang="en-US" spc="-5" dirty="0">
                <a:solidFill>
                  <a:schemeClr val="tx1">
                    <a:lumMod val="85000"/>
                  </a:schemeClr>
                </a:solidFill>
              </a:rPr>
              <a:t>Loss of </a:t>
            </a:r>
            <a:r>
              <a:rPr lang="en-US" dirty="0">
                <a:solidFill>
                  <a:schemeClr val="tx1">
                    <a:lumMod val="85000"/>
                  </a:schemeClr>
                </a:solidFill>
              </a:rPr>
              <a:t>“sick role” </a:t>
            </a:r>
            <a:r>
              <a:rPr lang="en-US" spc="-5" dirty="0">
                <a:solidFill>
                  <a:schemeClr val="tx1">
                    <a:lumMod val="85000"/>
                  </a:schemeClr>
                </a:solidFill>
              </a:rPr>
              <a:t>identity</a:t>
            </a:r>
            <a:r>
              <a:rPr lang="en-US" spc="-100" dirty="0">
                <a:solidFill>
                  <a:schemeClr val="tx1">
                    <a:lumMod val="85000"/>
                  </a:schemeClr>
                </a:solidFill>
              </a:rPr>
              <a:t> </a:t>
            </a:r>
            <a:r>
              <a:rPr lang="en-US" spc="-5" dirty="0">
                <a:solidFill>
                  <a:schemeClr val="tx1">
                    <a:lumMod val="85000"/>
                  </a:schemeClr>
                </a:solidFill>
              </a:rPr>
              <a:t>or  habituated </a:t>
            </a:r>
            <a:r>
              <a:rPr lang="en-US" dirty="0">
                <a:solidFill>
                  <a:schemeClr val="tx1">
                    <a:lumMod val="85000"/>
                  </a:schemeClr>
                </a:solidFill>
              </a:rPr>
              <a:t>sense </a:t>
            </a:r>
            <a:r>
              <a:rPr lang="en-US" spc="-5" dirty="0">
                <a:solidFill>
                  <a:schemeClr val="tx1">
                    <a:lumMod val="85000"/>
                  </a:schemeClr>
                </a:solidFill>
              </a:rPr>
              <a:t>of</a:t>
            </a:r>
            <a:r>
              <a:rPr lang="en-US" spc="-40" dirty="0">
                <a:solidFill>
                  <a:schemeClr val="tx1">
                    <a:lumMod val="85000"/>
                  </a:schemeClr>
                </a:solidFill>
              </a:rPr>
              <a:t> </a:t>
            </a:r>
            <a:r>
              <a:rPr lang="en-US" dirty="0">
                <a:solidFill>
                  <a:schemeClr val="tx1">
                    <a:lumMod val="85000"/>
                  </a:schemeClr>
                </a:solidFill>
              </a:rPr>
              <a:t>self</a:t>
            </a:r>
          </a:p>
        </p:txBody>
      </p:sp>
      <p:sp>
        <p:nvSpPr>
          <p:cNvPr id="4" name="object 4"/>
          <p:cNvSpPr/>
          <p:nvPr/>
        </p:nvSpPr>
        <p:spPr>
          <a:xfrm>
            <a:off x="4910690" y="2237797"/>
            <a:ext cx="3903392" cy="292754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3644233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7583" y="786674"/>
            <a:ext cx="6825788" cy="443711"/>
          </a:xfrm>
          <a:prstGeom prst="rect">
            <a:avLst/>
          </a:prstGeom>
        </p:spPr>
        <p:txBody>
          <a:bodyPr vert="horz" wrap="square" lIns="0" tIns="12700" rIns="0" bIns="0" rtlCol="0" anchor="ctr">
            <a:spAutoFit/>
          </a:bodyPr>
          <a:lstStyle/>
          <a:p>
            <a:pPr marL="12700">
              <a:lnSpc>
                <a:spcPct val="100000"/>
              </a:lnSpc>
              <a:spcBef>
                <a:spcPts val="100"/>
              </a:spcBef>
            </a:pPr>
            <a:r>
              <a:rPr lang="en-US" sz="2800" dirty="0">
                <a:solidFill>
                  <a:schemeClr val="tx1">
                    <a:lumMod val="85000"/>
                  </a:schemeClr>
                </a:solidFill>
                <a:latin typeface="Arial"/>
                <a:cs typeface="Arial"/>
              </a:rPr>
              <a:t>“Dropping </a:t>
            </a:r>
            <a:r>
              <a:rPr lang="en-US" sz="2800" spc="-5" dirty="0">
                <a:solidFill>
                  <a:schemeClr val="tx1">
                    <a:lumMod val="85000"/>
                  </a:schemeClr>
                </a:solidFill>
                <a:latin typeface="Arial"/>
                <a:cs typeface="Arial"/>
              </a:rPr>
              <a:t>the </a:t>
            </a:r>
            <a:r>
              <a:rPr lang="en-US" sz="2800" spc="-10" dirty="0">
                <a:solidFill>
                  <a:schemeClr val="tx1">
                    <a:lumMod val="85000"/>
                  </a:schemeClr>
                </a:solidFill>
                <a:latin typeface="Arial"/>
                <a:cs typeface="Arial"/>
              </a:rPr>
              <a:t>Ball” </a:t>
            </a:r>
            <a:r>
              <a:rPr lang="en-US" sz="2800" dirty="0">
                <a:solidFill>
                  <a:schemeClr val="tx1">
                    <a:lumMod val="85000"/>
                  </a:schemeClr>
                </a:solidFill>
                <a:latin typeface="Arial"/>
                <a:cs typeface="Arial"/>
              </a:rPr>
              <a:t>/ </a:t>
            </a:r>
            <a:r>
              <a:rPr lang="en-US" sz="2800" spc="-10" dirty="0">
                <a:solidFill>
                  <a:schemeClr val="tx1">
                    <a:lumMod val="85000"/>
                  </a:schemeClr>
                </a:solidFill>
                <a:latin typeface="Arial"/>
                <a:cs typeface="Arial"/>
              </a:rPr>
              <a:t>Insufficient</a:t>
            </a:r>
            <a:r>
              <a:rPr lang="en-US" sz="2800" spc="-100" dirty="0">
                <a:solidFill>
                  <a:schemeClr val="tx1">
                    <a:lumMod val="85000"/>
                  </a:schemeClr>
                </a:solidFill>
                <a:latin typeface="Arial"/>
                <a:cs typeface="Arial"/>
              </a:rPr>
              <a:t> </a:t>
            </a:r>
            <a:r>
              <a:rPr lang="en-US" sz="2800" spc="-5" dirty="0">
                <a:solidFill>
                  <a:schemeClr val="tx1">
                    <a:lumMod val="85000"/>
                  </a:schemeClr>
                </a:solidFill>
                <a:latin typeface="Arial"/>
                <a:cs typeface="Arial"/>
              </a:rPr>
              <a:t>Follow-up</a:t>
            </a:r>
            <a:endParaRPr lang="en-US" sz="2800" dirty="0">
              <a:solidFill>
                <a:schemeClr val="tx1">
                  <a:lumMod val="85000"/>
                </a:schemeClr>
              </a:solidFill>
              <a:latin typeface="Arial"/>
              <a:cs typeface="Arial"/>
            </a:endParaRPr>
          </a:p>
        </p:txBody>
      </p:sp>
      <p:sp>
        <p:nvSpPr>
          <p:cNvPr id="3" name="object 3"/>
          <p:cNvSpPr/>
          <p:nvPr/>
        </p:nvSpPr>
        <p:spPr>
          <a:xfrm>
            <a:off x="2489719" y="2159698"/>
            <a:ext cx="4161516" cy="346791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2624465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524" y="1360059"/>
            <a:ext cx="3670300" cy="482600"/>
          </a:xfrm>
          <a:prstGeom prst="rect">
            <a:avLst/>
          </a:prstGeom>
        </p:spPr>
        <p:txBody>
          <a:bodyPr vert="horz" wrap="square" lIns="0" tIns="12700" rIns="0" bIns="0" rtlCol="0" anchor="ctr">
            <a:spAutoFit/>
          </a:bodyPr>
          <a:lstStyle/>
          <a:p>
            <a:pPr marL="12700">
              <a:lnSpc>
                <a:spcPct val="100000"/>
              </a:lnSpc>
              <a:spcBef>
                <a:spcPts val="100"/>
              </a:spcBef>
            </a:pPr>
            <a:r>
              <a:rPr sz="3000" spc="-5" dirty="0">
                <a:solidFill>
                  <a:srgbClr val="9900FF"/>
                </a:solidFill>
              </a:rPr>
              <a:t>SPIRITUAL</a:t>
            </a:r>
            <a:r>
              <a:rPr sz="3000" spc="-125" dirty="0">
                <a:solidFill>
                  <a:srgbClr val="9900FF"/>
                </a:solidFill>
              </a:rPr>
              <a:t> </a:t>
            </a:r>
            <a:r>
              <a:rPr sz="3000" spc="-45" dirty="0">
                <a:solidFill>
                  <a:srgbClr val="9900FF"/>
                </a:solidFill>
              </a:rPr>
              <a:t>BYPASS</a:t>
            </a:r>
            <a:endParaRPr sz="3000"/>
          </a:p>
        </p:txBody>
      </p:sp>
      <p:sp>
        <p:nvSpPr>
          <p:cNvPr id="3" name="object 3"/>
          <p:cNvSpPr txBox="1"/>
          <p:nvPr/>
        </p:nvSpPr>
        <p:spPr>
          <a:xfrm>
            <a:off x="411398" y="2178996"/>
            <a:ext cx="3282950" cy="3054350"/>
          </a:xfrm>
          <a:prstGeom prst="rect">
            <a:avLst/>
          </a:prstGeom>
        </p:spPr>
        <p:txBody>
          <a:bodyPr vert="horz" wrap="square" lIns="0" tIns="12700" rIns="0" bIns="0" rtlCol="0">
            <a:spAutoFit/>
          </a:bodyPr>
          <a:lstStyle/>
          <a:p>
            <a:pPr marL="12700" marR="5080">
              <a:lnSpc>
                <a:spcPct val="150600"/>
              </a:lnSpc>
              <a:spcBef>
                <a:spcPts val="100"/>
              </a:spcBef>
            </a:pPr>
            <a:r>
              <a:rPr sz="2200" spc="-5" dirty="0">
                <a:latin typeface="Arial"/>
                <a:cs typeface="Arial"/>
              </a:rPr>
              <a:t>The use </a:t>
            </a:r>
            <a:r>
              <a:rPr sz="2200" dirty="0">
                <a:latin typeface="Arial"/>
                <a:cs typeface="Arial"/>
              </a:rPr>
              <a:t>/ misuse </a:t>
            </a:r>
            <a:r>
              <a:rPr sz="2200" spc="-5" dirty="0">
                <a:latin typeface="Arial"/>
                <a:cs typeface="Arial"/>
              </a:rPr>
              <a:t>of  </a:t>
            </a:r>
            <a:r>
              <a:rPr sz="2200" dirty="0">
                <a:latin typeface="Arial"/>
                <a:cs typeface="Arial"/>
              </a:rPr>
              <a:t>spiritual </a:t>
            </a:r>
            <a:r>
              <a:rPr sz="2200" spc="-5" dirty="0">
                <a:latin typeface="Arial"/>
                <a:cs typeface="Arial"/>
              </a:rPr>
              <a:t>philosophy </a:t>
            </a:r>
            <a:r>
              <a:rPr sz="2200" dirty="0">
                <a:latin typeface="Arial"/>
                <a:cs typeface="Arial"/>
              </a:rPr>
              <a:t>&amp;  </a:t>
            </a:r>
            <a:r>
              <a:rPr sz="2200" spc="-5" dirty="0">
                <a:latin typeface="Arial"/>
                <a:cs typeface="Arial"/>
              </a:rPr>
              <a:t>practices to avoid doing  the work of processing  through emotional</a:t>
            </a:r>
            <a:r>
              <a:rPr sz="2200" spc="-100" dirty="0">
                <a:latin typeface="Arial"/>
                <a:cs typeface="Arial"/>
              </a:rPr>
              <a:t> </a:t>
            </a:r>
            <a:r>
              <a:rPr sz="2200" dirty="0">
                <a:latin typeface="Arial"/>
                <a:cs typeface="Arial"/>
              </a:rPr>
              <a:t>conflict,  </a:t>
            </a:r>
            <a:r>
              <a:rPr sz="2200" spc="-5" dirty="0">
                <a:latin typeface="Arial"/>
                <a:cs typeface="Arial"/>
              </a:rPr>
              <a:t>pain </a:t>
            </a:r>
            <a:r>
              <a:rPr sz="2200" dirty="0">
                <a:latin typeface="Arial"/>
                <a:cs typeface="Arial"/>
              </a:rPr>
              <a:t>&amp;</a:t>
            </a:r>
            <a:r>
              <a:rPr sz="2200" spc="-25" dirty="0">
                <a:latin typeface="Arial"/>
                <a:cs typeface="Arial"/>
              </a:rPr>
              <a:t> </a:t>
            </a:r>
            <a:r>
              <a:rPr sz="2200" dirty="0">
                <a:latin typeface="Arial"/>
                <a:cs typeface="Arial"/>
              </a:rPr>
              <a:t>self-doubt.</a:t>
            </a:r>
          </a:p>
        </p:txBody>
      </p:sp>
      <p:grpSp>
        <p:nvGrpSpPr>
          <p:cNvPr id="4" name="object 4"/>
          <p:cNvGrpSpPr/>
          <p:nvPr/>
        </p:nvGrpSpPr>
        <p:grpSpPr>
          <a:xfrm>
            <a:off x="3275094" y="1131874"/>
            <a:ext cx="5502275" cy="4839970"/>
            <a:chOff x="3275093" y="274624"/>
            <a:chExt cx="5502275" cy="4839970"/>
          </a:xfrm>
        </p:grpSpPr>
        <p:sp>
          <p:nvSpPr>
            <p:cNvPr id="5" name="object 5"/>
            <p:cNvSpPr/>
            <p:nvPr/>
          </p:nvSpPr>
          <p:spPr>
            <a:xfrm>
              <a:off x="4348484" y="274624"/>
              <a:ext cx="4141378" cy="271384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882061" y="2764644"/>
              <a:ext cx="1895221" cy="208119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275093" y="2078545"/>
              <a:ext cx="3035493" cy="3035493"/>
            </a:xfrm>
            <a:prstGeom prst="rect">
              <a:avLst/>
            </a:prstGeom>
            <a:blipFill>
              <a:blip r:embed="rId4" cstate="print"/>
              <a:stretch>
                <a:fillRect/>
              </a:stretch>
            </a:blipFill>
          </p:spPr>
          <p:txBody>
            <a:bodyPr wrap="square" lIns="0" tIns="0" rIns="0" bIns="0" rtlCol="0"/>
            <a:lstStyle/>
            <a:p>
              <a:endParaRPr/>
            </a:p>
          </p:txBody>
        </p:sp>
      </p:grpSp>
      <p:sp>
        <p:nvSpPr>
          <p:cNvPr id="8" name="object 8"/>
          <p:cNvSpPr/>
          <p:nvPr/>
        </p:nvSpPr>
        <p:spPr>
          <a:xfrm>
            <a:off x="301024" y="1992172"/>
            <a:ext cx="3625850" cy="0"/>
          </a:xfrm>
          <a:custGeom>
            <a:avLst/>
            <a:gdLst/>
            <a:ahLst/>
            <a:cxnLst/>
            <a:rect l="l" t="t" r="r" b="b"/>
            <a:pathLst>
              <a:path w="3625850">
                <a:moveTo>
                  <a:pt x="0" y="0"/>
                </a:moveTo>
                <a:lnTo>
                  <a:pt x="3625792" y="0"/>
                </a:lnTo>
              </a:path>
            </a:pathLst>
          </a:custGeom>
          <a:ln w="9524">
            <a:solidFill>
              <a:srgbClr val="9900FF"/>
            </a:solidFill>
          </a:ln>
        </p:spPr>
        <p:txBody>
          <a:bodyPr wrap="square" lIns="0" tIns="0" rIns="0" bIns="0" rtlCol="0"/>
          <a:lstStyle/>
          <a:p>
            <a:endParaRPr/>
          </a:p>
        </p:txBody>
      </p:sp>
    </p:spTree>
    <p:extLst>
      <p:ext uri="{BB962C8B-B14F-4D97-AF65-F5344CB8AC3E}">
        <p14:creationId xmlns:p14="http://schemas.microsoft.com/office/powerpoint/2010/main" xmlns="" val="4207101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9990" y="874816"/>
            <a:ext cx="6764020" cy="751488"/>
          </a:xfrm>
          <a:prstGeom prst="rect">
            <a:avLst/>
          </a:prstGeom>
        </p:spPr>
        <p:txBody>
          <a:bodyPr vert="horz" wrap="square" lIns="0" tIns="12700" rIns="0" bIns="0" rtlCol="0" anchor="ctr">
            <a:spAutoFit/>
          </a:bodyPr>
          <a:lstStyle/>
          <a:p>
            <a:pPr marL="12700">
              <a:lnSpc>
                <a:spcPct val="100000"/>
              </a:lnSpc>
              <a:spcBef>
                <a:spcPts val="100"/>
              </a:spcBef>
              <a:tabLst>
                <a:tab pos="2545080" algn="l"/>
                <a:tab pos="4324985" algn="l"/>
              </a:tabLst>
            </a:pPr>
            <a:r>
              <a:rPr lang="en-US" sz="4800" spc="-10" dirty="0"/>
              <a:t>FLIGH</a:t>
            </a:r>
            <a:r>
              <a:rPr lang="en-US" sz="4800" dirty="0"/>
              <a:t>T	</a:t>
            </a:r>
            <a:r>
              <a:rPr lang="en-US" sz="4800" spc="-5" dirty="0"/>
              <a:t>IN</a:t>
            </a:r>
            <a:r>
              <a:rPr lang="en-US" sz="4800" spc="-95" dirty="0"/>
              <a:t>T</a:t>
            </a:r>
            <a:r>
              <a:rPr lang="en-US" sz="4800" dirty="0"/>
              <a:t>O	</a:t>
            </a:r>
            <a:r>
              <a:rPr lang="en-US" sz="4800" spc="-5" dirty="0"/>
              <a:t>HEA</a:t>
            </a:r>
            <a:r>
              <a:rPr lang="en-US" sz="4800" spc="-360" dirty="0"/>
              <a:t>L</a:t>
            </a:r>
            <a:r>
              <a:rPr lang="en-US" sz="4800" spc="-5" dirty="0"/>
              <a:t>TH</a:t>
            </a:r>
            <a:endParaRPr lang="en-US" sz="4800" dirty="0"/>
          </a:p>
        </p:txBody>
      </p:sp>
      <p:sp>
        <p:nvSpPr>
          <p:cNvPr id="3" name="object 3"/>
          <p:cNvSpPr/>
          <p:nvPr/>
        </p:nvSpPr>
        <p:spPr>
          <a:xfrm>
            <a:off x="4680858" y="2514600"/>
            <a:ext cx="4193381" cy="30928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3400" y="2514600"/>
            <a:ext cx="3733800" cy="309284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4197409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3970" y="739574"/>
            <a:ext cx="6454140" cy="482600"/>
          </a:xfrm>
          <a:prstGeom prst="rect">
            <a:avLst/>
          </a:prstGeom>
        </p:spPr>
        <p:txBody>
          <a:bodyPr vert="horz" wrap="square" lIns="0" tIns="12700" rIns="0" bIns="0" rtlCol="0" anchor="ctr">
            <a:spAutoFit/>
          </a:bodyPr>
          <a:lstStyle/>
          <a:p>
            <a:pPr marL="12700" algn="ctr">
              <a:lnSpc>
                <a:spcPct val="100000"/>
              </a:lnSpc>
              <a:spcBef>
                <a:spcPts val="100"/>
              </a:spcBef>
            </a:pPr>
            <a:r>
              <a:rPr lang="en-US" sz="3000" spc="-5" dirty="0">
                <a:solidFill>
                  <a:schemeClr val="tx1"/>
                </a:solidFill>
              </a:rPr>
              <a:t>Unanticipated Feelings </a:t>
            </a:r>
            <a:r>
              <a:rPr lang="en-US" sz="3000" dirty="0">
                <a:solidFill>
                  <a:schemeClr val="tx1"/>
                </a:solidFill>
              </a:rPr>
              <a:t>&amp;</a:t>
            </a:r>
            <a:r>
              <a:rPr lang="en-US" sz="3000" spc="-95" dirty="0">
                <a:solidFill>
                  <a:schemeClr val="tx1"/>
                </a:solidFill>
              </a:rPr>
              <a:t> </a:t>
            </a:r>
            <a:r>
              <a:rPr lang="en-US" sz="3000" dirty="0">
                <a:solidFill>
                  <a:schemeClr val="tx1"/>
                </a:solidFill>
              </a:rPr>
              <a:t>Memories</a:t>
            </a:r>
          </a:p>
        </p:txBody>
      </p:sp>
      <p:sp>
        <p:nvSpPr>
          <p:cNvPr id="3" name="object 3"/>
          <p:cNvSpPr txBox="1"/>
          <p:nvPr/>
        </p:nvSpPr>
        <p:spPr>
          <a:xfrm>
            <a:off x="730105" y="1684370"/>
            <a:ext cx="3627754" cy="4829784"/>
          </a:xfrm>
          <a:prstGeom prst="rect">
            <a:avLst/>
          </a:prstGeom>
        </p:spPr>
        <p:txBody>
          <a:bodyPr vert="horz" wrap="square" lIns="0" tIns="12700" rIns="0" bIns="0" rtlCol="0">
            <a:spAutoFit/>
          </a:bodyPr>
          <a:lstStyle/>
          <a:p>
            <a:pPr marL="363855" marR="5080" indent="-351790">
              <a:lnSpc>
                <a:spcPct val="148400"/>
              </a:lnSpc>
              <a:spcBef>
                <a:spcPts val="100"/>
              </a:spcBef>
              <a:buChar char="●"/>
              <a:tabLst>
                <a:tab pos="363855" algn="l"/>
                <a:tab pos="364490" algn="l"/>
              </a:tabLst>
            </a:pPr>
            <a:r>
              <a:rPr lang="en-US" spc="-5" dirty="0">
                <a:latin typeface="Arial"/>
                <a:cs typeface="Arial"/>
              </a:rPr>
              <a:t>Recovery </a:t>
            </a:r>
            <a:r>
              <a:rPr lang="en-US" dirty="0">
                <a:latin typeface="Arial"/>
                <a:cs typeface="Arial"/>
              </a:rPr>
              <a:t>can </a:t>
            </a:r>
            <a:r>
              <a:rPr lang="en-US" spc="-5" dirty="0">
                <a:latin typeface="Arial"/>
                <a:cs typeface="Arial"/>
              </a:rPr>
              <a:t>unearth unanticipated  feelings and</a:t>
            </a:r>
            <a:r>
              <a:rPr lang="en-US" spc="-15" dirty="0">
                <a:latin typeface="Arial"/>
                <a:cs typeface="Arial"/>
              </a:rPr>
              <a:t> </a:t>
            </a:r>
            <a:r>
              <a:rPr lang="en-US" dirty="0">
                <a:latin typeface="Arial"/>
                <a:cs typeface="Arial"/>
              </a:rPr>
              <a:t>memories</a:t>
            </a:r>
          </a:p>
          <a:p>
            <a:pPr>
              <a:spcBef>
                <a:spcPts val="25"/>
              </a:spcBef>
              <a:buFont typeface="Arial"/>
              <a:buChar char="●"/>
            </a:pPr>
            <a:endParaRPr lang="en-US" dirty="0">
              <a:latin typeface="Arial"/>
              <a:cs typeface="Arial"/>
            </a:endParaRPr>
          </a:p>
          <a:p>
            <a:pPr marL="363855" indent="-351790">
              <a:buChar char="●"/>
              <a:tabLst>
                <a:tab pos="363855" algn="l"/>
                <a:tab pos="364490" algn="l"/>
              </a:tabLst>
            </a:pPr>
            <a:r>
              <a:rPr lang="en-US" spc="-5" dirty="0">
                <a:latin typeface="Arial"/>
                <a:cs typeface="Arial"/>
              </a:rPr>
              <a:t>Thawing, </a:t>
            </a:r>
            <a:r>
              <a:rPr lang="en-US" dirty="0">
                <a:latin typeface="Arial"/>
                <a:cs typeface="Arial"/>
              </a:rPr>
              <a:t>coming </a:t>
            </a:r>
            <a:r>
              <a:rPr lang="en-US" spc="-5" dirty="0">
                <a:latin typeface="Arial"/>
                <a:cs typeface="Arial"/>
              </a:rPr>
              <a:t>out of</a:t>
            </a:r>
            <a:r>
              <a:rPr lang="en-US" spc="-60" dirty="0">
                <a:latin typeface="Arial"/>
                <a:cs typeface="Arial"/>
              </a:rPr>
              <a:t> </a:t>
            </a:r>
            <a:r>
              <a:rPr lang="en-US" spc="-5" dirty="0">
                <a:latin typeface="Arial"/>
                <a:cs typeface="Arial"/>
              </a:rPr>
              <a:t>numbness</a:t>
            </a:r>
            <a:endParaRPr lang="en-US" dirty="0">
              <a:latin typeface="Arial"/>
              <a:cs typeface="Arial"/>
            </a:endParaRPr>
          </a:p>
          <a:p>
            <a:pPr>
              <a:spcBef>
                <a:spcPts val="25"/>
              </a:spcBef>
              <a:buFont typeface="Arial"/>
              <a:buChar char="●"/>
            </a:pPr>
            <a:endParaRPr lang="en-US" dirty="0">
              <a:latin typeface="Arial"/>
              <a:cs typeface="Arial"/>
            </a:endParaRPr>
          </a:p>
          <a:p>
            <a:pPr marL="363855" indent="-351790">
              <a:buChar char="●"/>
              <a:tabLst>
                <a:tab pos="363855" algn="l"/>
                <a:tab pos="364490" algn="l"/>
              </a:tabLst>
            </a:pPr>
            <a:r>
              <a:rPr lang="en-US" spc="-5" dirty="0">
                <a:latin typeface="Arial"/>
                <a:cs typeface="Arial"/>
              </a:rPr>
              <a:t>Navigating new emotional</a:t>
            </a:r>
            <a:r>
              <a:rPr lang="en-US" spc="-35" dirty="0">
                <a:latin typeface="Arial"/>
                <a:cs typeface="Arial"/>
              </a:rPr>
              <a:t> </a:t>
            </a:r>
            <a:r>
              <a:rPr lang="en-US" dirty="0">
                <a:latin typeface="Arial"/>
                <a:cs typeface="Arial"/>
              </a:rPr>
              <a:t>range</a:t>
            </a:r>
          </a:p>
          <a:p>
            <a:pPr marL="363855" marR="100330" indent="-351790">
              <a:lnSpc>
                <a:spcPct val="148400"/>
              </a:lnSpc>
              <a:spcBef>
                <a:spcPts val="1050"/>
              </a:spcBef>
              <a:buChar char="●"/>
              <a:tabLst>
                <a:tab pos="363855" algn="l"/>
                <a:tab pos="364490" algn="l"/>
              </a:tabLst>
            </a:pPr>
            <a:r>
              <a:rPr lang="en-US" spc="-5" dirty="0">
                <a:latin typeface="Arial"/>
                <a:cs typeface="Arial"/>
              </a:rPr>
              <a:t>Finally able to address trauma, </a:t>
            </a:r>
            <a:r>
              <a:rPr lang="en-US" dirty="0">
                <a:latin typeface="Arial"/>
                <a:cs typeface="Arial"/>
              </a:rPr>
              <a:t>can  </a:t>
            </a:r>
            <a:r>
              <a:rPr lang="en-US" spc="-5" dirty="0">
                <a:latin typeface="Arial"/>
                <a:cs typeface="Arial"/>
              </a:rPr>
              <a:t>trigger</a:t>
            </a:r>
            <a:r>
              <a:rPr lang="en-US" spc="-25" dirty="0">
                <a:latin typeface="Arial"/>
                <a:cs typeface="Arial"/>
              </a:rPr>
              <a:t> </a:t>
            </a:r>
            <a:r>
              <a:rPr lang="en-US" spc="-5" dirty="0">
                <a:latin typeface="Arial"/>
                <a:cs typeface="Arial"/>
              </a:rPr>
              <a:t>fight/flight/freeze/collapse</a:t>
            </a:r>
            <a:endParaRPr lang="en-US" dirty="0">
              <a:latin typeface="Arial"/>
              <a:cs typeface="Arial"/>
            </a:endParaRPr>
          </a:p>
          <a:p>
            <a:pPr>
              <a:spcBef>
                <a:spcPts val="25"/>
              </a:spcBef>
              <a:buFont typeface="Arial"/>
              <a:buChar char="●"/>
            </a:pPr>
            <a:endParaRPr lang="en-US" dirty="0">
              <a:latin typeface="Arial"/>
              <a:cs typeface="Arial"/>
            </a:endParaRPr>
          </a:p>
          <a:p>
            <a:pPr marL="363855" indent="-351790">
              <a:buChar char="●"/>
              <a:tabLst>
                <a:tab pos="363855" algn="l"/>
                <a:tab pos="364490" algn="l"/>
              </a:tabLst>
            </a:pPr>
            <a:r>
              <a:rPr lang="en-US" spc="-20" dirty="0">
                <a:latin typeface="Arial"/>
                <a:cs typeface="Arial"/>
              </a:rPr>
              <a:t>Anger, </a:t>
            </a:r>
            <a:r>
              <a:rPr lang="en-US" spc="-5" dirty="0">
                <a:latin typeface="Arial"/>
                <a:cs typeface="Arial"/>
              </a:rPr>
              <a:t>grief, </a:t>
            </a:r>
            <a:r>
              <a:rPr lang="en-US" dirty="0">
                <a:latin typeface="Arial"/>
                <a:cs typeface="Arial"/>
              </a:rPr>
              <a:t>shame, </a:t>
            </a:r>
            <a:r>
              <a:rPr lang="en-US" spc="-5" dirty="0">
                <a:latin typeface="Arial"/>
                <a:cs typeface="Arial"/>
              </a:rPr>
              <a:t>guilt,</a:t>
            </a:r>
            <a:r>
              <a:rPr lang="en-US" spc="-65" dirty="0">
                <a:latin typeface="Arial"/>
                <a:cs typeface="Arial"/>
              </a:rPr>
              <a:t> </a:t>
            </a:r>
            <a:r>
              <a:rPr lang="en-US" dirty="0">
                <a:latin typeface="Arial"/>
                <a:cs typeface="Arial"/>
              </a:rPr>
              <a:t>confusion</a:t>
            </a:r>
          </a:p>
        </p:txBody>
      </p:sp>
      <p:sp>
        <p:nvSpPr>
          <p:cNvPr id="4" name="object 4"/>
          <p:cNvSpPr/>
          <p:nvPr/>
        </p:nvSpPr>
        <p:spPr>
          <a:xfrm>
            <a:off x="4701040" y="2267397"/>
            <a:ext cx="3868042" cy="290104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3388739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31052" y="1337310"/>
            <a:ext cx="2532887" cy="2781672"/>
          </a:xfrm>
          <a:prstGeom prst="rect">
            <a:avLst/>
          </a:prstGeom>
          <a:noFill/>
        </p:spPr>
        <p:txBody>
          <a:bodyPr vert="horz" lIns="91440" tIns="45720" rIns="91440" bIns="45720" rtlCol="0" anchor="b">
            <a:normAutofit/>
          </a:bodyPr>
          <a:lstStyle/>
          <a:p>
            <a:pPr marL="12700" marR="789940">
              <a:lnSpc>
                <a:spcPct val="90000"/>
              </a:lnSpc>
              <a:spcBef>
                <a:spcPct val="0"/>
              </a:spcBef>
              <a:spcAft>
                <a:spcPts val="600"/>
              </a:spcAft>
            </a:pPr>
            <a:r>
              <a:rPr lang="en-US" spc="-10">
                <a:latin typeface="+mj-lt"/>
                <a:ea typeface="+mj-ea"/>
                <a:cs typeface="+mj-cs"/>
              </a:rPr>
              <a:t>Setbacks, </a:t>
            </a:r>
            <a:r>
              <a:rPr lang="en-US" spc="-5">
                <a:latin typeface="+mj-lt"/>
                <a:ea typeface="+mj-ea"/>
                <a:cs typeface="+mj-cs"/>
              </a:rPr>
              <a:t>detours  </a:t>
            </a:r>
            <a:r>
              <a:rPr lang="en-US">
                <a:latin typeface="+mj-lt"/>
                <a:ea typeface="+mj-ea"/>
                <a:cs typeface="+mj-cs"/>
              </a:rPr>
              <a:t>&amp; zigzags </a:t>
            </a:r>
            <a:r>
              <a:rPr lang="en-US" spc="-5">
                <a:latin typeface="+mj-lt"/>
                <a:ea typeface="+mj-ea"/>
                <a:cs typeface="+mj-cs"/>
              </a:rPr>
              <a:t>all</a:t>
            </a:r>
            <a:r>
              <a:rPr lang="en-US" spc="-114">
                <a:latin typeface="+mj-lt"/>
                <a:ea typeface="+mj-ea"/>
                <a:cs typeface="+mj-cs"/>
              </a:rPr>
              <a:t> </a:t>
            </a:r>
            <a:r>
              <a:rPr lang="en-US" spc="-5">
                <a:latin typeface="+mj-lt"/>
                <a:ea typeface="+mj-ea"/>
                <a:cs typeface="+mj-cs"/>
              </a:rPr>
              <a:t>have</a:t>
            </a:r>
            <a:endParaRPr lang="en-US">
              <a:latin typeface="+mj-lt"/>
              <a:ea typeface="+mj-ea"/>
              <a:cs typeface="+mj-cs"/>
            </a:endParaRPr>
          </a:p>
          <a:p>
            <a:pPr marL="12700">
              <a:lnSpc>
                <a:spcPct val="90000"/>
              </a:lnSpc>
              <a:spcBef>
                <a:spcPct val="0"/>
              </a:spcBef>
              <a:spcAft>
                <a:spcPts val="600"/>
              </a:spcAft>
            </a:pPr>
            <a:r>
              <a:rPr lang="en-US" b="1" spc="-5">
                <a:latin typeface="+mj-lt"/>
                <a:ea typeface="+mj-ea"/>
                <a:cs typeface="+mj-cs"/>
              </a:rPr>
              <a:t>HEALING</a:t>
            </a:r>
            <a:r>
              <a:rPr lang="en-US" b="1" spc="-85">
                <a:latin typeface="+mj-lt"/>
                <a:ea typeface="+mj-ea"/>
                <a:cs typeface="+mj-cs"/>
              </a:rPr>
              <a:t> </a:t>
            </a:r>
            <a:r>
              <a:rPr lang="en-US" b="1" spc="-5">
                <a:latin typeface="+mj-lt"/>
                <a:ea typeface="+mj-ea"/>
                <a:cs typeface="+mj-cs"/>
              </a:rPr>
              <a:t>POTENTIAL</a:t>
            </a:r>
            <a:endParaRPr lang="en-US">
              <a:latin typeface="+mj-lt"/>
              <a:ea typeface="+mj-ea"/>
              <a:cs typeface="+mj-cs"/>
            </a:endParaRPr>
          </a:p>
          <a:p>
            <a:pPr marL="12700" marR="459740">
              <a:lnSpc>
                <a:spcPct val="90000"/>
              </a:lnSpc>
              <a:spcBef>
                <a:spcPct val="0"/>
              </a:spcBef>
              <a:spcAft>
                <a:spcPts val="600"/>
              </a:spcAft>
            </a:pPr>
            <a:r>
              <a:rPr lang="en-US" spc="-5">
                <a:latin typeface="+mj-lt"/>
                <a:ea typeface="+mj-ea"/>
                <a:cs typeface="+mj-cs"/>
              </a:rPr>
              <a:t>when navigated</a:t>
            </a:r>
            <a:r>
              <a:rPr lang="en-US" spc="-95">
                <a:latin typeface="+mj-lt"/>
                <a:ea typeface="+mj-ea"/>
                <a:cs typeface="+mj-cs"/>
              </a:rPr>
              <a:t> </a:t>
            </a:r>
            <a:r>
              <a:rPr lang="en-US" spc="-5">
                <a:latin typeface="+mj-lt"/>
                <a:ea typeface="+mj-ea"/>
                <a:cs typeface="+mj-cs"/>
              </a:rPr>
              <a:t>with  </a:t>
            </a:r>
            <a:r>
              <a:rPr lang="en-US" spc="-20">
                <a:latin typeface="+mj-lt"/>
                <a:ea typeface="+mj-ea"/>
                <a:cs typeface="+mj-cs"/>
              </a:rPr>
              <a:t>creativity, </a:t>
            </a:r>
            <a:r>
              <a:rPr lang="en-US">
                <a:latin typeface="+mj-lt"/>
                <a:ea typeface="+mj-ea"/>
                <a:cs typeface="+mj-cs"/>
              </a:rPr>
              <a:t>mutuality  &amp;</a:t>
            </a:r>
            <a:r>
              <a:rPr lang="en-US" spc="-20">
                <a:latin typeface="+mj-lt"/>
                <a:ea typeface="+mj-ea"/>
                <a:cs typeface="+mj-cs"/>
              </a:rPr>
              <a:t> </a:t>
            </a:r>
            <a:r>
              <a:rPr lang="en-US" spc="-5">
                <a:latin typeface="+mj-lt"/>
                <a:ea typeface="+mj-ea"/>
                <a:cs typeface="+mj-cs"/>
              </a:rPr>
              <a:t>wisdom</a:t>
            </a:r>
            <a:endParaRPr lang="en-US">
              <a:latin typeface="+mj-lt"/>
              <a:ea typeface="+mj-ea"/>
              <a:cs typeface="+mj-cs"/>
            </a:endParaRPr>
          </a:p>
        </p:txBody>
      </p:sp>
      <p:sp>
        <p:nvSpPr>
          <p:cNvPr id="3" name="object 3"/>
          <p:cNvSpPr/>
          <p:nvPr/>
        </p:nvSpPr>
        <p:spPr>
          <a:xfrm>
            <a:off x="4859691" y="1234624"/>
            <a:ext cx="3959691" cy="4451316"/>
          </a:xfrm>
          <a:prstGeom prst="rect">
            <a:avLst/>
          </a:prstGeom>
          <a:blipFill>
            <a:blip r:embed="rId2" cstate="print"/>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xmlns="" id="{23772677-C17D-4063-B3B5-E5F49D876DFE}"/>
              </a:ext>
            </a:extLst>
          </p:cNvPr>
          <p:cNvSpPr txBox="1"/>
          <p:nvPr/>
        </p:nvSpPr>
        <p:spPr>
          <a:xfrm>
            <a:off x="480061" y="1012954"/>
            <a:ext cx="2743200" cy="4832092"/>
          </a:xfrm>
          <a:prstGeom prst="rect">
            <a:avLst/>
          </a:prstGeom>
          <a:gradFill flip="none" rotWithShape="1">
            <a:gsLst>
              <a:gs pos="0">
                <a:schemeClr val="bg1">
                  <a:lumMod val="0"/>
                  <a:lumOff val="100000"/>
                </a:schemeClr>
              </a:gs>
              <a:gs pos="11000">
                <a:schemeClr val="accent4">
                  <a:lumMod val="0"/>
                  <a:lumOff val="100000"/>
                  <a:alpha val="0"/>
                </a:schemeClr>
              </a:gs>
              <a:gs pos="0">
                <a:schemeClr val="accent4">
                  <a:lumMod val="20000"/>
                  <a:lumOff val="80000"/>
                  <a:alpha val="57000"/>
                </a:schemeClr>
              </a:gs>
            </a:gsLst>
            <a:path path="rect">
              <a:fillToRect l="100000" t="100000"/>
            </a:path>
            <a:tileRect r="-100000" b="-100000"/>
          </a:gradFill>
          <a:ln>
            <a:noFill/>
          </a:ln>
          <a:effectLst>
            <a:reflection stA="0" endPos="65000" dist="50800" dir="5400000" sy="-100000" algn="bl" rotWithShape="0"/>
          </a:effectLst>
        </p:spPr>
        <p:txBody>
          <a:bodyPr wrap="square" rtlCol="0">
            <a:spAutoFit/>
          </a:bodyPr>
          <a:lstStyle/>
          <a:p>
            <a:r>
              <a:rPr lang="en-US" sz="2800" b="1" dirty="0"/>
              <a:t>Setbacks, detours &amp; zigzags all have</a:t>
            </a:r>
          </a:p>
          <a:p>
            <a:endParaRPr lang="en-US" sz="2800" b="1" dirty="0"/>
          </a:p>
          <a:p>
            <a:r>
              <a:rPr lang="en-US" sz="2800" b="1" dirty="0">
                <a:solidFill>
                  <a:srgbClr val="FF0000"/>
                </a:solidFill>
              </a:rPr>
              <a:t>HEALING POTENTIAL</a:t>
            </a:r>
          </a:p>
          <a:p>
            <a:endParaRPr lang="en-US" sz="2800" b="1" dirty="0"/>
          </a:p>
          <a:p>
            <a:r>
              <a:rPr lang="en-US" sz="2800" b="1" dirty="0"/>
              <a:t>when navigated with creativity, mutuality &amp; wisdom</a:t>
            </a:r>
          </a:p>
        </p:txBody>
      </p:sp>
    </p:spTree>
    <p:extLst>
      <p:ext uri="{BB962C8B-B14F-4D97-AF65-F5344CB8AC3E}">
        <p14:creationId xmlns:p14="http://schemas.microsoft.com/office/powerpoint/2010/main" xmlns="" val="250055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B8AB970F-A908-4334-A2FE-F46C091CD076}"/>
              </a:ext>
            </a:extLst>
          </p:cNvPr>
          <p:cNvPicPr>
            <a:picLocks noChangeAspect="1"/>
          </p:cNvPicPr>
          <p:nvPr/>
        </p:nvPicPr>
        <p:blipFill rotWithShape="1">
          <a:blip r:embed="rId3" cstate="print"/>
          <a:srcRect l="6263" r="24675" b="1"/>
          <a:stretch/>
        </p:blipFill>
        <p:spPr>
          <a:xfrm>
            <a:off x="3477006" y="10"/>
            <a:ext cx="5666994" cy="6857990"/>
          </a:xfrm>
          <a:prstGeom prst="rect">
            <a:avLst/>
          </a:prstGeom>
        </p:spPr>
      </p:pic>
      <p:sp useBgFill="1">
        <p:nvSpPr>
          <p:cNvPr id="16" name="Rectangle 15">
            <a:extLst>
              <a:ext uri="{FF2B5EF4-FFF2-40B4-BE49-F238E27FC236}">
                <a16:creationId xmlns:a16="http://schemas.microsoft.com/office/drawing/2014/main" xmlns="" id="{8D77D416-66F5-413A-9B46-6289471B3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77006"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49B0A10-E8C9-4884-B42A-DBFF69EB2913}"/>
              </a:ext>
            </a:extLst>
          </p:cNvPr>
          <p:cNvSpPr>
            <a:spLocks noGrp="1"/>
          </p:cNvSpPr>
          <p:nvPr>
            <p:ph type="title"/>
          </p:nvPr>
        </p:nvSpPr>
        <p:spPr>
          <a:xfrm>
            <a:off x="628650" y="365125"/>
            <a:ext cx="2608620" cy="1325563"/>
          </a:xfrm>
        </p:spPr>
        <p:txBody>
          <a:bodyPr vert="horz" lIns="91440" tIns="45720" rIns="91440" bIns="45720" rtlCol="0" anchor="ctr">
            <a:normAutofit/>
          </a:bodyPr>
          <a:lstStyle/>
          <a:p>
            <a:pPr defTabSz="914400"/>
            <a:r>
              <a:rPr lang="en-US" sz="2900"/>
              <a:t>What is Psychedelic Experiencing?</a:t>
            </a:r>
          </a:p>
        </p:txBody>
      </p:sp>
      <p:sp>
        <p:nvSpPr>
          <p:cNvPr id="3" name="Picture Placeholder 2">
            <a:extLst>
              <a:ext uri="{FF2B5EF4-FFF2-40B4-BE49-F238E27FC236}">
                <a16:creationId xmlns:a16="http://schemas.microsoft.com/office/drawing/2014/main" xmlns="" id="{9E5D4E76-7C17-4EC0-B27C-BC8318878AA0}"/>
              </a:ext>
            </a:extLst>
          </p:cNvPr>
          <p:cNvSpPr>
            <a:spLocks noGrp="1"/>
          </p:cNvSpPr>
          <p:nvPr>
            <p:ph idx="1"/>
          </p:nvPr>
        </p:nvSpPr>
        <p:spPr>
          <a:xfrm>
            <a:off x="628651" y="1825625"/>
            <a:ext cx="2608620" cy="4351338"/>
          </a:xfrm>
        </p:spPr>
        <p:txBody>
          <a:bodyPr vert="horz" lIns="91440" tIns="45720" rIns="91440" bIns="45720" rtlCol="0">
            <a:normAutofit/>
          </a:bodyPr>
          <a:lstStyle/>
          <a:p>
            <a:pPr marL="257175" indent="-228600" defTabSz="914400"/>
            <a:r>
              <a:rPr lang="en-US" sz="1300"/>
              <a:t>For the purposes of this talk, I am referring to a Manner of Experiencing, commonly evoked by the ingestion of certain substances</a:t>
            </a:r>
          </a:p>
          <a:p>
            <a:pPr marL="285750" indent="-228600" defTabSz="914400"/>
            <a:r>
              <a:rPr lang="en-US" sz="1300"/>
              <a:t>Altered state of consciousness: changes to emotions, thoughts, perception </a:t>
            </a:r>
          </a:p>
          <a:p>
            <a:pPr marL="285750" indent="-228600" defTabSz="914400"/>
            <a:r>
              <a:rPr lang="en-US" sz="1300"/>
              <a:t>Distorted sense of time </a:t>
            </a:r>
          </a:p>
          <a:p>
            <a:pPr marL="285750" indent="-228600" defTabSz="914400"/>
            <a:r>
              <a:rPr lang="en-US" sz="1300"/>
              <a:t>Change in sense of self </a:t>
            </a:r>
          </a:p>
          <a:p>
            <a:pPr marL="285750" indent="-228600" defTabSz="914400"/>
            <a:r>
              <a:rPr lang="en-US" sz="1300"/>
              <a:t>Ego loss </a:t>
            </a:r>
          </a:p>
          <a:p>
            <a:pPr marL="285750" indent="-228600" defTabSz="914400"/>
            <a:r>
              <a:rPr lang="en-US" sz="1300"/>
              <a:t>Connectedness </a:t>
            </a:r>
          </a:p>
          <a:p>
            <a:pPr marL="285750" indent="-228600" defTabSz="914400"/>
            <a:r>
              <a:rPr lang="en-US" sz="1300"/>
              <a:t>Sacredness </a:t>
            </a:r>
          </a:p>
          <a:p>
            <a:pPr marL="285750" indent="-228600" defTabSz="914400"/>
            <a:r>
              <a:rPr lang="en-US" sz="1300"/>
              <a:t>Ineffable </a:t>
            </a:r>
          </a:p>
          <a:p>
            <a:pPr marL="285750" indent="-228600" defTabSz="914400"/>
            <a:r>
              <a:rPr lang="en-US" sz="1300"/>
              <a:t>Noetic quality</a:t>
            </a:r>
          </a:p>
        </p:txBody>
      </p:sp>
    </p:spTree>
    <p:extLst>
      <p:ext uri="{BB962C8B-B14F-4D97-AF65-F5344CB8AC3E}">
        <p14:creationId xmlns:p14="http://schemas.microsoft.com/office/powerpoint/2010/main" xmlns="" val="3179105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0823" y="1704672"/>
            <a:ext cx="3282950" cy="2824491"/>
          </a:xfrm>
          <a:prstGeom prst="rect">
            <a:avLst/>
          </a:prstGeom>
        </p:spPr>
        <p:txBody>
          <a:bodyPr vert="horz" wrap="square" lIns="0" tIns="224155" rIns="0" bIns="0" rtlCol="0">
            <a:spAutoFit/>
          </a:bodyPr>
          <a:lstStyle/>
          <a:p>
            <a:pPr marL="12700">
              <a:spcBef>
                <a:spcPts val="1765"/>
              </a:spcBef>
              <a:tabLst>
                <a:tab pos="1823720" algn="l"/>
              </a:tabLst>
            </a:pPr>
            <a:r>
              <a:rPr sz="2800" spc="-10" dirty="0">
                <a:latin typeface="Arial"/>
                <a:cs typeface="Arial"/>
              </a:rPr>
              <a:t>Express </a:t>
            </a:r>
            <a:r>
              <a:rPr sz="2800" dirty="0">
                <a:latin typeface="Arial"/>
                <a:cs typeface="Arial"/>
              </a:rPr>
              <a:t>&amp;	</a:t>
            </a:r>
            <a:r>
              <a:rPr sz="2800" spc="-5" dirty="0">
                <a:latin typeface="Arial"/>
                <a:cs typeface="Arial"/>
              </a:rPr>
              <a:t>Explore</a:t>
            </a:r>
            <a:endParaRPr sz="2800">
              <a:latin typeface="Arial"/>
              <a:cs typeface="Arial"/>
            </a:endParaRPr>
          </a:p>
          <a:p>
            <a:pPr marL="12700">
              <a:spcBef>
                <a:spcPts val="1665"/>
              </a:spcBef>
            </a:pPr>
            <a:r>
              <a:rPr sz="2800" b="1" spc="-15" dirty="0">
                <a:solidFill>
                  <a:srgbClr val="9900FF"/>
                </a:solidFill>
                <a:latin typeface="Arial"/>
                <a:cs typeface="Arial"/>
              </a:rPr>
              <a:t>TOGETHER</a:t>
            </a:r>
            <a:endParaRPr sz="2800">
              <a:latin typeface="Arial"/>
              <a:cs typeface="Arial"/>
            </a:endParaRPr>
          </a:p>
          <a:p>
            <a:pPr>
              <a:spcBef>
                <a:spcPts val="35"/>
              </a:spcBef>
            </a:pPr>
            <a:endParaRPr sz="2850">
              <a:latin typeface="Arial"/>
              <a:cs typeface="Arial"/>
            </a:endParaRPr>
          </a:p>
          <a:p>
            <a:pPr marL="12700"/>
            <a:r>
              <a:rPr sz="2800" spc="-5" dirty="0">
                <a:latin typeface="Arial"/>
                <a:cs typeface="Arial"/>
              </a:rPr>
              <a:t>The power of</a:t>
            </a:r>
            <a:r>
              <a:rPr sz="2800" spc="-90" dirty="0">
                <a:latin typeface="Arial"/>
                <a:cs typeface="Arial"/>
              </a:rPr>
              <a:t> </a:t>
            </a:r>
            <a:r>
              <a:rPr sz="2800" spc="-5" dirty="0">
                <a:latin typeface="Arial"/>
                <a:cs typeface="Arial"/>
              </a:rPr>
              <a:t>human</a:t>
            </a:r>
            <a:endParaRPr sz="2800">
              <a:latin typeface="Arial"/>
              <a:cs typeface="Arial"/>
            </a:endParaRPr>
          </a:p>
          <a:p>
            <a:pPr marL="12700">
              <a:spcBef>
                <a:spcPts val="1664"/>
              </a:spcBef>
            </a:pPr>
            <a:r>
              <a:rPr sz="2800" b="1" spc="-25" dirty="0">
                <a:solidFill>
                  <a:srgbClr val="9900FF"/>
                </a:solidFill>
                <a:latin typeface="Arial"/>
                <a:cs typeface="Arial"/>
              </a:rPr>
              <a:t>RELATIONSHIP</a:t>
            </a:r>
            <a:endParaRPr sz="2800">
              <a:latin typeface="Arial"/>
              <a:cs typeface="Arial"/>
            </a:endParaRPr>
          </a:p>
        </p:txBody>
      </p:sp>
      <p:sp>
        <p:nvSpPr>
          <p:cNvPr id="3" name="object 3"/>
          <p:cNvSpPr/>
          <p:nvPr/>
        </p:nvSpPr>
        <p:spPr>
          <a:xfrm>
            <a:off x="4329791" y="996049"/>
            <a:ext cx="4713490" cy="471349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3702554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24666" y="1372474"/>
            <a:ext cx="4544690" cy="418309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84725" y="1980911"/>
            <a:ext cx="3667125" cy="2454518"/>
          </a:xfrm>
          <a:prstGeom prst="rect">
            <a:avLst/>
          </a:prstGeom>
        </p:spPr>
        <p:txBody>
          <a:bodyPr vert="horz" wrap="square" lIns="0" tIns="12700" rIns="0" bIns="0" rtlCol="0">
            <a:spAutoFit/>
          </a:bodyPr>
          <a:lstStyle/>
          <a:p>
            <a:pPr marL="12700">
              <a:spcBef>
                <a:spcPts val="100"/>
              </a:spcBef>
            </a:pPr>
            <a:r>
              <a:rPr sz="2600" b="1" spc="-35" dirty="0">
                <a:latin typeface="Arial"/>
                <a:cs typeface="Arial"/>
              </a:rPr>
              <a:t>DEPATHOLOGIZE</a:t>
            </a:r>
            <a:endParaRPr sz="2600" dirty="0">
              <a:latin typeface="Arial"/>
              <a:cs typeface="Arial"/>
            </a:endParaRPr>
          </a:p>
          <a:p>
            <a:pPr marL="12700" marR="673100">
              <a:lnSpc>
                <a:spcPts val="3150"/>
              </a:lnSpc>
              <a:spcBef>
                <a:spcPts val="110"/>
              </a:spcBef>
            </a:pPr>
            <a:r>
              <a:rPr sz="2600" dirty="0">
                <a:solidFill>
                  <a:schemeClr val="tx1">
                    <a:lumMod val="85000"/>
                  </a:schemeClr>
                </a:solidFill>
                <a:latin typeface="Arial"/>
                <a:cs typeface="Arial"/>
              </a:rPr>
              <a:t>relapse,</a:t>
            </a:r>
            <a:r>
              <a:rPr sz="2600" spc="-105" dirty="0">
                <a:solidFill>
                  <a:schemeClr val="tx1">
                    <a:lumMod val="85000"/>
                  </a:schemeClr>
                </a:solidFill>
                <a:latin typeface="Arial"/>
                <a:cs typeface="Arial"/>
              </a:rPr>
              <a:t> </a:t>
            </a:r>
            <a:r>
              <a:rPr sz="2600" dirty="0">
                <a:solidFill>
                  <a:schemeClr val="tx1">
                    <a:lumMod val="85000"/>
                  </a:schemeClr>
                </a:solidFill>
                <a:latin typeface="Arial"/>
                <a:cs typeface="Arial"/>
              </a:rPr>
              <a:t>regressions  &amp;</a:t>
            </a:r>
            <a:r>
              <a:rPr sz="2600" spc="-20" dirty="0">
                <a:solidFill>
                  <a:schemeClr val="tx1">
                    <a:lumMod val="85000"/>
                  </a:schemeClr>
                </a:solidFill>
                <a:latin typeface="Arial"/>
                <a:cs typeface="Arial"/>
              </a:rPr>
              <a:t> </a:t>
            </a:r>
            <a:r>
              <a:rPr sz="2600" spc="-5" dirty="0">
                <a:solidFill>
                  <a:schemeClr val="tx1">
                    <a:lumMod val="85000"/>
                  </a:schemeClr>
                </a:solidFill>
                <a:latin typeface="Arial"/>
                <a:cs typeface="Arial"/>
              </a:rPr>
              <a:t>oscillations</a:t>
            </a:r>
            <a:endParaRPr sz="2600" dirty="0">
              <a:solidFill>
                <a:schemeClr val="tx1">
                  <a:lumMod val="85000"/>
                </a:schemeClr>
              </a:solidFill>
              <a:latin typeface="Arial"/>
              <a:cs typeface="Arial"/>
            </a:endParaRPr>
          </a:p>
          <a:p>
            <a:pPr>
              <a:spcBef>
                <a:spcPts val="20"/>
              </a:spcBef>
            </a:pPr>
            <a:endParaRPr sz="2650" dirty="0">
              <a:latin typeface="Arial"/>
              <a:cs typeface="Arial"/>
            </a:endParaRPr>
          </a:p>
          <a:p>
            <a:pPr marL="12700"/>
            <a:r>
              <a:rPr sz="2600" b="1" spc="-5" dirty="0">
                <a:solidFill>
                  <a:srgbClr val="CC0000"/>
                </a:solidFill>
                <a:latin typeface="Arial"/>
                <a:cs typeface="Arial"/>
              </a:rPr>
              <a:t>Healing</a:t>
            </a:r>
            <a:r>
              <a:rPr sz="2600" b="1" spc="-15" dirty="0">
                <a:solidFill>
                  <a:srgbClr val="CC0000"/>
                </a:solidFill>
                <a:latin typeface="Arial"/>
                <a:cs typeface="Arial"/>
              </a:rPr>
              <a:t> </a:t>
            </a:r>
            <a:r>
              <a:rPr sz="2600" b="1" dirty="0">
                <a:solidFill>
                  <a:srgbClr val="CC0000"/>
                </a:solidFill>
                <a:latin typeface="Arial"/>
                <a:cs typeface="Arial"/>
              </a:rPr>
              <a:t>follows</a:t>
            </a:r>
            <a:endParaRPr sz="2600" dirty="0">
              <a:latin typeface="Arial"/>
              <a:cs typeface="Arial"/>
            </a:endParaRPr>
          </a:p>
          <a:p>
            <a:pPr marL="1567180">
              <a:spcBef>
                <a:spcPts val="30"/>
              </a:spcBef>
            </a:pPr>
            <a:r>
              <a:rPr sz="2600" b="1" dirty="0">
                <a:solidFill>
                  <a:srgbClr val="CC0000"/>
                </a:solidFill>
                <a:latin typeface="Arial"/>
                <a:cs typeface="Arial"/>
              </a:rPr>
              <a:t>a </a:t>
            </a:r>
            <a:r>
              <a:rPr sz="2600" b="1" spc="-5" dirty="0">
                <a:solidFill>
                  <a:srgbClr val="CC0000"/>
                </a:solidFill>
                <a:latin typeface="Arial"/>
                <a:cs typeface="Arial"/>
              </a:rPr>
              <a:t>wiggly</a:t>
            </a:r>
            <a:r>
              <a:rPr sz="2600" b="1" spc="-105" dirty="0">
                <a:solidFill>
                  <a:srgbClr val="CC0000"/>
                </a:solidFill>
                <a:latin typeface="Arial"/>
                <a:cs typeface="Arial"/>
              </a:rPr>
              <a:t> </a:t>
            </a:r>
            <a:r>
              <a:rPr sz="2600" b="1" spc="-5" dirty="0">
                <a:solidFill>
                  <a:srgbClr val="CC0000"/>
                </a:solidFill>
                <a:latin typeface="Arial"/>
                <a:cs typeface="Arial"/>
              </a:rPr>
              <a:t>path</a:t>
            </a:r>
            <a:endParaRPr sz="2600" dirty="0">
              <a:latin typeface="Arial"/>
              <a:cs typeface="Arial"/>
            </a:endParaRPr>
          </a:p>
        </p:txBody>
      </p:sp>
    </p:spTree>
    <p:extLst>
      <p:ext uri="{BB962C8B-B14F-4D97-AF65-F5344CB8AC3E}">
        <p14:creationId xmlns:p14="http://schemas.microsoft.com/office/powerpoint/2010/main" xmlns="" val="1982734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xmlns="" id="{F5438182-22FC-0347-8901-964BE6A35EFA}"/>
              </a:ext>
            </a:extLst>
          </p:cNvPr>
          <p:cNvSpPr/>
          <p:nvPr/>
        </p:nvSpPr>
        <p:spPr>
          <a:xfrm>
            <a:off x="1143007" y="857255"/>
            <a:ext cx="6857986" cy="51434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3436686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39DE6-B72D-4A9D-A697-333FC36FBCCF}"/>
              </a:ext>
            </a:extLst>
          </p:cNvPr>
          <p:cNvSpPr>
            <a:spLocks noGrp="1"/>
          </p:cNvSpPr>
          <p:nvPr>
            <p:ph type="title"/>
          </p:nvPr>
        </p:nvSpPr>
        <p:spPr/>
        <p:txBody>
          <a:bodyPr/>
          <a:lstStyle/>
          <a:p>
            <a:pPr algn="ctr"/>
            <a:r>
              <a:rPr lang="en-US" dirty="0"/>
              <a:t>Client Wisdom</a:t>
            </a:r>
          </a:p>
        </p:txBody>
      </p:sp>
      <p:sp>
        <p:nvSpPr>
          <p:cNvPr id="3" name="Content Placeholder 2">
            <a:extLst>
              <a:ext uri="{FF2B5EF4-FFF2-40B4-BE49-F238E27FC236}">
                <a16:creationId xmlns:a16="http://schemas.microsoft.com/office/drawing/2014/main" xmlns="" id="{FF5DE752-7D65-4F9F-A0A2-3A8AE351A973}"/>
              </a:ext>
            </a:extLst>
          </p:cNvPr>
          <p:cNvSpPr>
            <a:spLocks noGrp="1"/>
          </p:cNvSpPr>
          <p:nvPr>
            <p:ph idx="1"/>
          </p:nvPr>
        </p:nvSpPr>
        <p:spPr/>
        <p:txBody>
          <a:bodyPr vert="horz" lIns="91440" tIns="45720" rIns="91440" bIns="45720" rtlCol="0" anchor="t">
            <a:normAutofit fontScale="92500" lnSpcReduction="20000"/>
          </a:bodyPr>
          <a:lstStyle/>
          <a:p>
            <a:r>
              <a:rPr lang="en-US" dirty="0">
                <a:ea typeface="Nanum Gothic" panose="020D0604000000000000" pitchFamily="34" charset="-127"/>
                <a:cs typeface="+mn-lt"/>
              </a:rPr>
              <a:t>Honestly, I was scared during the most intense part of the journey. It was like a handshake with death. I was so confused to learn that all of what I thought as certain was a temporary narrative, a version of reality that had been slowed down to suit my body’s current bandwidth. I had disappeared; my name, my gender, all of the labels that construct who I am were stripped down and pulled away until I was gone, flowing through a constantly changing form that seemed like some sort of a city that never stopped changing. I was completely alone and with everything. All of these concepts that I’d heard about were felt. </a:t>
            </a:r>
            <a:endParaRPr lang="en-US" dirty="0">
              <a:ea typeface="Nanum Gothic" panose="020D0604000000000000" pitchFamily="34" charset="-127"/>
            </a:endParaRPr>
          </a:p>
          <a:p>
            <a:endParaRPr lang="en-US" dirty="0">
              <a:ea typeface="Nanum Gothic" panose="020D0604000000000000" pitchFamily="34" charset="-127"/>
            </a:endParaRPr>
          </a:p>
          <a:p>
            <a:r>
              <a:rPr lang="en-US" dirty="0">
                <a:ea typeface="Nanum Gothic" panose="020D0604000000000000" pitchFamily="34" charset="-127"/>
                <a:cs typeface="+mn-lt"/>
              </a:rPr>
              <a:t>Upon reflection, you had mentioned almost every aspect of what happened beforehand. You had cognitively prepared me for what I experienced - planting seeds, as you said - that became mental placeholders for what was to come. It was so intense. </a:t>
            </a:r>
            <a:endParaRPr lang="en-US" dirty="0">
              <a:ea typeface="Nanum Gothic" panose="020D0604000000000000" pitchFamily="34" charset="-127"/>
            </a:endParaRPr>
          </a:p>
        </p:txBody>
      </p:sp>
    </p:spTree>
    <p:extLst>
      <p:ext uri="{BB962C8B-B14F-4D97-AF65-F5344CB8AC3E}">
        <p14:creationId xmlns:p14="http://schemas.microsoft.com/office/powerpoint/2010/main" xmlns="" val="509666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CE2CCE-3000-42C0-A9F4-DC2333D14F23}"/>
              </a:ext>
            </a:extLst>
          </p:cNvPr>
          <p:cNvSpPr>
            <a:spLocks noGrp="1"/>
          </p:cNvSpPr>
          <p:nvPr>
            <p:ph type="title"/>
          </p:nvPr>
        </p:nvSpPr>
        <p:spPr/>
        <p:txBody>
          <a:bodyPr/>
          <a:lstStyle/>
          <a:p>
            <a:pPr algn="ctr"/>
            <a:r>
              <a:rPr lang="en-US" dirty="0"/>
              <a:t>Client Wisdom</a:t>
            </a:r>
          </a:p>
        </p:txBody>
      </p:sp>
      <p:sp>
        <p:nvSpPr>
          <p:cNvPr id="3" name="Content Placeholder 2">
            <a:extLst>
              <a:ext uri="{FF2B5EF4-FFF2-40B4-BE49-F238E27FC236}">
                <a16:creationId xmlns:a16="http://schemas.microsoft.com/office/drawing/2014/main" xmlns="" id="{80C33BA7-8806-4001-AC9D-C3DEB00A7E63}"/>
              </a:ext>
            </a:extLst>
          </p:cNvPr>
          <p:cNvSpPr>
            <a:spLocks noGrp="1"/>
          </p:cNvSpPr>
          <p:nvPr>
            <p:ph idx="1"/>
          </p:nvPr>
        </p:nvSpPr>
        <p:spPr>
          <a:xfrm>
            <a:off x="840000" y="2468563"/>
            <a:ext cx="7675350" cy="2960914"/>
          </a:xfrm>
        </p:spPr>
        <p:txBody>
          <a:bodyPr vert="horz" lIns="91440" tIns="45720" rIns="91440" bIns="45720" rtlCol="0" anchor="t">
            <a:normAutofit/>
          </a:bodyPr>
          <a:lstStyle/>
          <a:p>
            <a:r>
              <a:rPr lang="en-US" dirty="0">
                <a:ea typeface="+mn-lt"/>
                <a:cs typeface="+mn-lt"/>
              </a:rPr>
              <a:t>“I am looking at myself with tender understanding and compassion, what a relief! I realize how hard I have been on myself…. there is no need to constantly beat myself up. I would never treat anyone else this way, It makes me sad, I treat myself the way my father treated me. I have taken it on and I am ready to let that go. Even though therapists have pointed this out in the past I am seeing this clearly for the first time.”</a:t>
            </a:r>
            <a:endParaRPr lang="en-US" dirty="0"/>
          </a:p>
        </p:txBody>
      </p:sp>
    </p:spTree>
    <p:extLst>
      <p:ext uri="{BB962C8B-B14F-4D97-AF65-F5344CB8AC3E}">
        <p14:creationId xmlns:p14="http://schemas.microsoft.com/office/powerpoint/2010/main" xmlns="" val="580104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04BFA-0DC9-4D94-9835-D6772785B5F8}"/>
              </a:ext>
            </a:extLst>
          </p:cNvPr>
          <p:cNvSpPr>
            <a:spLocks noGrp="1"/>
          </p:cNvSpPr>
          <p:nvPr>
            <p:ph type="title"/>
          </p:nvPr>
        </p:nvSpPr>
        <p:spPr/>
        <p:txBody>
          <a:bodyPr>
            <a:normAutofit/>
          </a:bodyPr>
          <a:lstStyle/>
          <a:p>
            <a:r>
              <a:rPr lang="en-US"/>
              <a:t>Break-Out Rooms</a:t>
            </a:r>
          </a:p>
        </p:txBody>
      </p:sp>
      <p:sp>
        <p:nvSpPr>
          <p:cNvPr id="3" name="Content Placeholder 2">
            <a:extLst>
              <a:ext uri="{FF2B5EF4-FFF2-40B4-BE49-F238E27FC236}">
                <a16:creationId xmlns:a16="http://schemas.microsoft.com/office/drawing/2014/main" xmlns="" id="{C04585D6-723B-480B-A925-5433E2E364FB}"/>
              </a:ext>
            </a:extLst>
          </p:cNvPr>
          <p:cNvSpPr>
            <a:spLocks noGrp="1"/>
          </p:cNvSpPr>
          <p:nvPr>
            <p:ph idx="1"/>
          </p:nvPr>
        </p:nvSpPr>
        <p:spPr/>
        <p:txBody>
          <a:bodyPr vert="horz" lIns="91440" tIns="45720" rIns="91440" bIns="45720" rtlCol="0" anchor="t">
            <a:normAutofit/>
          </a:bodyPr>
          <a:lstStyle/>
          <a:p>
            <a:r>
              <a:rPr lang="en-US"/>
              <a:t>What concerns or issues do you have in talking with clients about psychedelics?</a:t>
            </a:r>
          </a:p>
          <a:p>
            <a:r>
              <a:rPr lang="en-US"/>
              <a:t>What biases do you have about psychedelics or "drugs"?</a:t>
            </a:r>
          </a:p>
          <a:p>
            <a:r>
              <a:rPr lang="en-US"/>
              <a:t>What challenges do you foresee in your practice ? (e.g. legality, perception of colleagues, </a:t>
            </a:r>
            <a:r>
              <a:rPr lang="en-US" err="1"/>
              <a:t>etc</a:t>
            </a:r>
            <a:r>
              <a:rPr lang="en-US"/>
              <a:t>)</a:t>
            </a:r>
          </a:p>
          <a:p>
            <a:r>
              <a:rPr lang="en-US"/>
              <a:t>What barriers exist for you in having these conversations with clients?</a:t>
            </a:r>
          </a:p>
          <a:p>
            <a:r>
              <a:rPr lang="en-US"/>
              <a:t>What are next steps for you such as further training or education?</a:t>
            </a:r>
          </a:p>
          <a:p>
            <a:endParaRPr lang="en-US"/>
          </a:p>
        </p:txBody>
      </p:sp>
    </p:spTree>
    <p:extLst>
      <p:ext uri="{BB962C8B-B14F-4D97-AF65-F5344CB8AC3E}">
        <p14:creationId xmlns:p14="http://schemas.microsoft.com/office/powerpoint/2010/main" xmlns="" val="990251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04BFA-0DC9-4D94-9835-D6772785B5F8}"/>
              </a:ext>
            </a:extLst>
          </p:cNvPr>
          <p:cNvSpPr>
            <a:spLocks noGrp="1"/>
          </p:cNvSpPr>
          <p:nvPr>
            <p:ph type="title"/>
          </p:nvPr>
        </p:nvSpPr>
        <p:spPr/>
        <p:txBody>
          <a:bodyPr>
            <a:normAutofit/>
          </a:bodyPr>
          <a:lstStyle/>
          <a:p>
            <a:r>
              <a:rPr lang="en-US"/>
              <a:t>Part 4: Questions and Discussion</a:t>
            </a:r>
          </a:p>
        </p:txBody>
      </p:sp>
      <p:sp>
        <p:nvSpPr>
          <p:cNvPr id="3" name="Content Placeholder 2">
            <a:extLst>
              <a:ext uri="{FF2B5EF4-FFF2-40B4-BE49-F238E27FC236}">
                <a16:creationId xmlns:a16="http://schemas.microsoft.com/office/drawing/2014/main" xmlns="" id="{C04585D6-723B-480B-A925-5433E2E364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3565174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t>Additional Training</a:t>
            </a:r>
          </a:p>
        </p:txBody>
      </p:sp>
      <p:sp>
        <p:nvSpPr>
          <p:cNvPr id="2" name="Content Placeholder 1"/>
          <p:cNvSpPr>
            <a:spLocks noGrp="1"/>
          </p:cNvSpPr>
          <p:nvPr>
            <p:ph idx="1"/>
          </p:nvPr>
        </p:nvSpPr>
        <p:spPr/>
        <p:txBody>
          <a:bodyPr vert="horz" lIns="91440" tIns="45720" rIns="91440" bIns="45720" rtlCol="0" anchor="t">
            <a:normAutofit fontScale="85000" lnSpcReduction="20000"/>
          </a:bodyPr>
          <a:lstStyle/>
          <a:p>
            <a:pPr marL="0" indent="0">
              <a:buNone/>
            </a:pPr>
            <a:r>
              <a:rPr lang="en-US"/>
              <a:t>Fluence</a:t>
            </a:r>
          </a:p>
          <a:p>
            <a:pPr lvl="1"/>
            <a:r>
              <a:rPr lang="en-US"/>
              <a:t>Psychedelics 101 &amp; 102 two-day workshop</a:t>
            </a:r>
          </a:p>
          <a:p>
            <a:pPr marL="0" indent="0">
              <a:buNone/>
            </a:pPr>
            <a:r>
              <a:rPr lang="en-US"/>
              <a:t>California Institute of Integral Studies </a:t>
            </a:r>
          </a:p>
          <a:p>
            <a:pPr lvl="1"/>
            <a:r>
              <a:rPr lang="en-US"/>
              <a:t>Certificate in Psychedelic-Assisted Therapies and Research</a:t>
            </a:r>
          </a:p>
          <a:p>
            <a:pPr marL="0" indent="0">
              <a:buNone/>
            </a:pPr>
            <a:r>
              <a:rPr lang="en-US"/>
              <a:t>MAPS</a:t>
            </a:r>
          </a:p>
          <a:p>
            <a:pPr lvl="1"/>
            <a:r>
              <a:rPr lang="en-US"/>
              <a:t>MDMA Training Program</a:t>
            </a:r>
          </a:p>
          <a:p>
            <a:pPr marL="0" indent="0">
              <a:buNone/>
            </a:pPr>
            <a:r>
              <a:rPr lang="en-US">
                <a:ea typeface="+mn-lt"/>
                <a:cs typeface="+mn-lt"/>
              </a:rPr>
              <a:t>Polaris Insight Center</a:t>
            </a:r>
          </a:p>
          <a:p>
            <a:pPr lvl="1"/>
            <a:r>
              <a:rPr lang="en-US">
                <a:ea typeface="+mn-lt"/>
                <a:cs typeface="+mn-lt"/>
              </a:rPr>
              <a:t>https://www.polarisinsight.com/for-clinicians/</a:t>
            </a:r>
            <a:endParaRPr lang="en-US"/>
          </a:p>
          <a:p>
            <a:pPr marL="0" indent="0">
              <a:buNone/>
            </a:pPr>
            <a:r>
              <a:rPr lang="en-US"/>
              <a:t>Consciousness Medicine online course</a:t>
            </a:r>
          </a:p>
          <a:p>
            <a:pPr marL="0" indent="0">
              <a:buNone/>
            </a:pPr>
            <a:r>
              <a:rPr lang="en-US"/>
              <a:t>Psychedelic conferences</a:t>
            </a:r>
          </a:p>
          <a:p>
            <a:pPr lvl="1"/>
            <a:r>
              <a:rPr lang="en-US"/>
              <a:t>PSS, Horizons</a:t>
            </a:r>
          </a:p>
          <a:p>
            <a:pPr marL="0" indent="0">
              <a:buNone/>
            </a:pPr>
            <a:r>
              <a:rPr lang="en-US"/>
              <a:t>Media</a:t>
            </a:r>
          </a:p>
          <a:p>
            <a:pPr lvl="1"/>
            <a:r>
              <a:rPr lang="en-US"/>
              <a:t>Books, podcasts, documentaries</a:t>
            </a:r>
          </a:p>
          <a:p>
            <a:pPr marL="0" indent="0">
              <a:buNone/>
            </a:pPr>
            <a:r>
              <a:rPr lang="en-US"/>
              <a:t>Local psychedelic society</a:t>
            </a:r>
          </a:p>
          <a:p>
            <a:pPr lvl="1"/>
            <a:r>
              <a:rPr lang="en-US"/>
              <a:t>Portland Psychedelic Society</a:t>
            </a:r>
          </a:p>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1399EEB-1A89-4C08-BD72-3E4450E0A6BE}"/>
              </a:ext>
            </a:extLst>
          </p:cNvPr>
          <p:cNvSpPr>
            <a:spLocks noGrp="1"/>
          </p:cNvSpPr>
          <p:nvPr>
            <p:ph type="title"/>
          </p:nvPr>
        </p:nvSpPr>
        <p:spPr/>
        <p:txBody>
          <a:bodyPr/>
          <a:lstStyle/>
          <a:p>
            <a:pPr algn="ctr"/>
            <a:r>
              <a:rPr lang="en-US"/>
              <a:t>Resources</a:t>
            </a:r>
          </a:p>
        </p:txBody>
      </p:sp>
      <p:sp>
        <p:nvSpPr>
          <p:cNvPr id="27" name="Content Placeholder 26">
            <a:extLst>
              <a:ext uri="{FF2B5EF4-FFF2-40B4-BE49-F238E27FC236}">
                <a16:creationId xmlns:a16="http://schemas.microsoft.com/office/drawing/2014/main" xmlns="" id="{5CBB94D5-7A5E-42D8-A498-E1BA749E9C4C}"/>
              </a:ext>
            </a:extLst>
          </p:cNvPr>
          <p:cNvSpPr>
            <a:spLocks noGrp="1"/>
          </p:cNvSpPr>
          <p:nvPr>
            <p:ph idx="1"/>
          </p:nvPr>
        </p:nvSpPr>
        <p:spPr/>
        <p:txBody>
          <a:bodyPr vert="horz" lIns="91440" tIns="45720" rIns="91440" bIns="45720" rtlCol="0" anchor="t">
            <a:normAutofit fontScale="92500" lnSpcReduction="20000"/>
          </a:bodyPr>
          <a:lstStyle/>
          <a:p>
            <a:r>
              <a:rPr lang="en-US"/>
              <a:t>Erowid.org</a:t>
            </a:r>
          </a:p>
          <a:p>
            <a:r>
              <a:rPr lang="en-US"/>
              <a:t>Maps.org</a:t>
            </a:r>
          </a:p>
          <a:p>
            <a:r>
              <a:rPr lang="en-US"/>
              <a:t>Drugscience.org.uk</a:t>
            </a:r>
          </a:p>
          <a:p>
            <a:r>
              <a:rPr lang="en-US"/>
              <a:t>Dancesafe.org</a:t>
            </a:r>
          </a:p>
          <a:p>
            <a:r>
              <a:rPr lang="en-US"/>
              <a:t>Tripsafe.org</a:t>
            </a:r>
          </a:p>
          <a:p>
            <a:r>
              <a:rPr lang="en-US"/>
              <a:t>TheThirdWave.co</a:t>
            </a:r>
          </a:p>
          <a:p>
            <a:r>
              <a:rPr lang="en-US"/>
              <a:t>Psychedelictimes.com</a:t>
            </a:r>
          </a:p>
          <a:p>
            <a:r>
              <a:rPr lang="en-US"/>
              <a:t>Psychedelicstoday.com</a:t>
            </a:r>
          </a:p>
          <a:p>
            <a:r>
              <a:rPr lang="en-US"/>
              <a:t>Psychedelicreview.com</a:t>
            </a:r>
          </a:p>
          <a:p>
            <a:r>
              <a:rPr lang="en-US"/>
              <a:t>Consciousness Medicine by Francoise Bourzat</a:t>
            </a:r>
          </a:p>
          <a:p>
            <a:r>
              <a:rPr lang="en-US"/>
              <a:t>The Psychedelics Integration Handbooy by Ryan Westrum, Ph.D.</a:t>
            </a:r>
          </a:p>
          <a:p>
            <a:r>
              <a:rPr lang="en-US"/>
              <a:t>The Psychedelics Explorer's Guide by James Fadiman,Ph.D.</a:t>
            </a:r>
          </a:p>
        </p:txBody>
      </p:sp>
      <p:pic>
        <p:nvPicPr>
          <p:cNvPr id="2" name="Picture 3" descr="A close up of a piece of paper&#10;&#10;Description generated with high confidence">
            <a:extLst>
              <a:ext uri="{FF2B5EF4-FFF2-40B4-BE49-F238E27FC236}">
                <a16:creationId xmlns:a16="http://schemas.microsoft.com/office/drawing/2014/main" xmlns="" id="{99EA06C2-C4D9-4BDB-86A4-244F93AA3615}"/>
              </a:ext>
            </a:extLst>
          </p:cNvPr>
          <p:cNvPicPr>
            <a:picLocks noChangeAspect="1"/>
          </p:cNvPicPr>
          <p:nvPr/>
        </p:nvPicPr>
        <p:blipFill>
          <a:blip r:embed="rId2" cstate="print"/>
          <a:stretch>
            <a:fillRect/>
          </a:stretch>
        </p:blipFill>
        <p:spPr>
          <a:xfrm>
            <a:off x="5555142" y="1429200"/>
            <a:ext cx="1423897" cy="2119044"/>
          </a:xfrm>
          <a:prstGeom prst="rect">
            <a:avLst/>
          </a:prstGeom>
        </p:spPr>
      </p:pic>
      <p:pic>
        <p:nvPicPr>
          <p:cNvPr id="5" name="Picture 5" descr="A screenshot of a tree&#10;&#10;Description generated with high confidence">
            <a:extLst>
              <a:ext uri="{FF2B5EF4-FFF2-40B4-BE49-F238E27FC236}">
                <a16:creationId xmlns:a16="http://schemas.microsoft.com/office/drawing/2014/main" xmlns="" id="{D04D9CB5-A959-4017-AAF6-2835E18D85A1}"/>
              </a:ext>
            </a:extLst>
          </p:cNvPr>
          <p:cNvPicPr>
            <a:picLocks noChangeAspect="1"/>
          </p:cNvPicPr>
          <p:nvPr/>
        </p:nvPicPr>
        <p:blipFill>
          <a:blip r:embed="rId3" cstate="print"/>
          <a:stretch>
            <a:fillRect/>
          </a:stretch>
        </p:blipFill>
        <p:spPr>
          <a:xfrm>
            <a:off x="7366957" y="2700703"/>
            <a:ext cx="1518250" cy="1956926"/>
          </a:xfrm>
          <a:prstGeom prst="rect">
            <a:avLst/>
          </a:prstGeom>
        </p:spPr>
      </p:pic>
      <p:pic>
        <p:nvPicPr>
          <p:cNvPr id="7" name="Picture 7" descr="A picture containing text, book, food&#10;&#10;Description generated with very high confidence">
            <a:extLst>
              <a:ext uri="{FF2B5EF4-FFF2-40B4-BE49-F238E27FC236}">
                <a16:creationId xmlns:a16="http://schemas.microsoft.com/office/drawing/2014/main" xmlns="" id="{E891EFDC-C322-4341-B487-03C7A37CB11F}"/>
              </a:ext>
            </a:extLst>
          </p:cNvPr>
          <p:cNvPicPr>
            <a:picLocks noChangeAspect="1"/>
          </p:cNvPicPr>
          <p:nvPr/>
        </p:nvPicPr>
        <p:blipFill>
          <a:blip r:embed="rId4" cstate="print"/>
          <a:stretch>
            <a:fillRect/>
          </a:stretch>
        </p:blipFill>
        <p:spPr>
          <a:xfrm>
            <a:off x="7366688" y="264634"/>
            <a:ext cx="1518789" cy="2274319"/>
          </a:xfrm>
          <a:prstGeom prst="rect">
            <a:avLst/>
          </a:prstGeom>
        </p:spPr>
      </p:pic>
    </p:spTree>
    <p:extLst>
      <p:ext uri="{BB962C8B-B14F-4D97-AF65-F5344CB8AC3E}">
        <p14:creationId xmlns:p14="http://schemas.microsoft.com/office/powerpoint/2010/main" xmlns="" val="2381249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B047B7D1-3F0C-4632-B428-013C894D0BF4}"/>
              </a:ext>
            </a:extLst>
          </p:cNvPr>
          <p:cNvSpPr>
            <a:spLocks noGrp="1"/>
          </p:cNvSpPr>
          <p:nvPr>
            <p:ph type="title"/>
          </p:nvPr>
        </p:nvSpPr>
        <p:spPr/>
        <p:txBody>
          <a:bodyPr/>
          <a:lstStyle/>
          <a:p>
            <a:pPr algn="ctr"/>
            <a:r>
              <a:rPr lang="en-US">
                <a:solidFill>
                  <a:srgbClr val="FFFF00"/>
                </a:solidFill>
              </a:rPr>
              <a:t>Psychedelics are Weird</a:t>
            </a:r>
          </a:p>
        </p:txBody>
      </p:sp>
      <p:pic>
        <p:nvPicPr>
          <p:cNvPr id="12" name="Content Placeholder 11" descr="Graffiti on a wall&#10;&#10;Description automatically generated">
            <a:extLst>
              <a:ext uri="{FF2B5EF4-FFF2-40B4-BE49-F238E27FC236}">
                <a16:creationId xmlns:a16="http://schemas.microsoft.com/office/drawing/2014/main" xmlns="" id="{BCD39CFA-09AD-4A8C-B4A6-4F519C120EF3}"/>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497540" y="1825625"/>
            <a:ext cx="4360058" cy="4351338"/>
          </a:xfrm>
        </p:spPr>
      </p:pic>
    </p:spTree>
    <p:extLst>
      <p:ext uri="{BB962C8B-B14F-4D97-AF65-F5344CB8AC3E}">
        <p14:creationId xmlns:p14="http://schemas.microsoft.com/office/powerpoint/2010/main" xmlns="" val="204240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BA04096E-A924-4610-BB34-AFD64B32621F}"/>
              </a:ext>
            </a:extLst>
          </p:cNvPr>
          <p:cNvSpPr>
            <a:spLocks noGrp="1"/>
          </p:cNvSpPr>
          <p:nvPr>
            <p:ph type="title"/>
          </p:nvPr>
        </p:nvSpPr>
        <p:spPr>
          <a:xfrm>
            <a:off x="628650" y="365126"/>
            <a:ext cx="3773988" cy="1346439"/>
          </a:xfrm>
        </p:spPr>
        <p:txBody>
          <a:bodyPr>
            <a:normAutofit/>
          </a:bodyPr>
          <a:lstStyle/>
          <a:p>
            <a:pPr algn="ctr"/>
            <a:r>
              <a:rPr lang="en-US" sz="6000">
                <a:solidFill>
                  <a:schemeClr val="accent2">
                    <a:lumMod val="75000"/>
                  </a:schemeClr>
                </a:solidFill>
              </a:rPr>
              <a:t>Prehistory</a:t>
            </a:r>
            <a:endParaRPr lang="en-US" sz="2700">
              <a:solidFill>
                <a:schemeClr val="accent2">
                  <a:lumMod val="75000"/>
                </a:schemeClr>
              </a:solidFill>
            </a:endParaRPr>
          </a:p>
        </p:txBody>
      </p:sp>
      <p:pic>
        <p:nvPicPr>
          <p:cNvPr id="9" name="Content Placeholder 8" descr="A picture containing sign, photo, sitting, piece&#10;&#10;Description automatically generated">
            <a:extLst>
              <a:ext uri="{FF2B5EF4-FFF2-40B4-BE49-F238E27FC236}">
                <a16:creationId xmlns:a16="http://schemas.microsoft.com/office/drawing/2014/main" xmlns="" id="{60F18A44-0C90-4A28-8B0D-A9F6E5D3115E}"/>
              </a:ext>
            </a:extLst>
          </p:cNvPr>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670665" y="1122946"/>
            <a:ext cx="3768725" cy="1831873"/>
          </a:xfrm>
        </p:spPr>
      </p:pic>
      <p:sp>
        <p:nvSpPr>
          <p:cNvPr id="7" name="Text Placeholder 6">
            <a:extLst>
              <a:ext uri="{FF2B5EF4-FFF2-40B4-BE49-F238E27FC236}">
                <a16:creationId xmlns:a16="http://schemas.microsoft.com/office/drawing/2014/main" xmlns="" id="{45F6BEE9-59EE-46E2-8732-D6661B96C331}"/>
              </a:ext>
            </a:extLst>
          </p:cNvPr>
          <p:cNvSpPr>
            <a:spLocks noGrp="1"/>
          </p:cNvSpPr>
          <p:nvPr>
            <p:ph sz="half" idx="2"/>
          </p:nvPr>
        </p:nvSpPr>
        <p:spPr>
          <a:xfrm>
            <a:off x="4666811" y="3631461"/>
            <a:ext cx="4151250" cy="2211475"/>
          </a:xfrm>
        </p:spPr>
        <p:txBody>
          <a:bodyPr vert="horz" lIns="91440" tIns="45720" rIns="91440" bIns="45720" rtlCol="0" anchor="t">
            <a:noAutofit/>
          </a:bodyPr>
          <a:lstStyle/>
          <a:p>
            <a:pPr marL="0" indent="0">
              <a:buNone/>
            </a:pPr>
            <a:endParaRPr lang="en-US"/>
          </a:p>
          <a:p>
            <a:pPr marL="213995" indent="-213995" algn="l">
              <a:buFont typeface="Arial" panose="020B0604020202020204" pitchFamily="34" charset="0"/>
              <a:buChar char="•"/>
            </a:pPr>
            <a:r>
              <a:rPr lang="en-US" sz="1800"/>
              <a:t>NW Australia</a:t>
            </a:r>
          </a:p>
          <a:p>
            <a:pPr marL="213995" indent="-213995" algn="l">
              <a:buFont typeface="Arial" panose="020B0604020202020204" pitchFamily="34" charset="0"/>
              <a:buChar char="•"/>
            </a:pPr>
            <a:r>
              <a:rPr lang="en-US" sz="1800"/>
              <a:t>Very, very old (17,000-25,000 years)</a:t>
            </a:r>
          </a:p>
          <a:p>
            <a:pPr marL="213995" indent="-213995" algn="l">
              <a:buFont typeface="Arial" panose="020B0604020202020204" pitchFamily="34" charset="0"/>
              <a:buChar char="•"/>
            </a:pPr>
            <a:r>
              <a:rPr lang="en-US" sz="1800"/>
              <a:t>Shared features with other Shamanic rock art in north Africa, with aspects of trancelike, visionary states.</a:t>
            </a:r>
          </a:p>
          <a:p>
            <a:pPr marL="213995" indent="-213995" algn="l">
              <a:buFont typeface="Arial" panose="020B0604020202020204" pitchFamily="34" charset="0"/>
              <a:buChar char="•"/>
            </a:pPr>
            <a:endParaRPr lang="en-US" sz="1800">
              <a:solidFill>
                <a:srgbClr val="E98052"/>
              </a:solidFill>
            </a:endParaRPr>
          </a:p>
        </p:txBody>
      </p:sp>
      <p:sp>
        <p:nvSpPr>
          <p:cNvPr id="2" name="TextBox 1">
            <a:extLst>
              <a:ext uri="{FF2B5EF4-FFF2-40B4-BE49-F238E27FC236}">
                <a16:creationId xmlns:a16="http://schemas.microsoft.com/office/drawing/2014/main" xmlns="" id="{2679E84F-D783-4A93-800E-776330B3F489}"/>
              </a:ext>
            </a:extLst>
          </p:cNvPr>
          <p:cNvSpPr txBox="1"/>
          <p:nvPr/>
        </p:nvSpPr>
        <p:spPr>
          <a:xfrm>
            <a:off x="893524" y="2031304"/>
            <a:ext cx="3682651" cy="2438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r>
              <a:rPr lang="en-US"/>
              <a:t>Cave</a:t>
            </a:r>
            <a:r>
              <a:rPr lang="en-US">
                <a:ea typeface="+mn-lt"/>
                <a:cs typeface="+mn-lt"/>
              </a:rPr>
              <a:t> Painting 6000 years ago depict what appear to be </a:t>
            </a:r>
            <a:r>
              <a:rPr lang="en-US" err="1">
                <a:ea typeface="+mn-lt"/>
                <a:cs typeface="+mn-lt"/>
              </a:rPr>
              <a:t>Psilocybe</a:t>
            </a:r>
            <a:r>
              <a:rPr lang="en-US">
                <a:ea typeface="+mn-lt"/>
                <a:cs typeface="+mn-lt"/>
              </a:rPr>
              <a:t> </a:t>
            </a:r>
            <a:r>
              <a:rPr lang="en-US" err="1">
                <a:ea typeface="+mn-lt"/>
                <a:cs typeface="+mn-lt"/>
              </a:rPr>
              <a:t>Hispanica</a:t>
            </a:r>
            <a:endParaRPr lang="en-US">
              <a:ea typeface="+mn-lt"/>
              <a:cs typeface="+mn-lt"/>
            </a:endParaRPr>
          </a:p>
          <a:p>
            <a:pPr marL="285750" indent="-285750">
              <a:lnSpc>
                <a:spcPct val="90000"/>
              </a:lnSpc>
              <a:spcBef>
                <a:spcPts val="750"/>
              </a:spcBef>
              <a:buFont typeface="Arial"/>
              <a:buChar char="•"/>
            </a:pPr>
            <a:r>
              <a:rPr lang="en-US">
                <a:ea typeface="+mn-lt"/>
                <a:cs typeface="+mn-lt"/>
              </a:rPr>
              <a:t>Researchers believe this represents the earliest evidence of ritualistic psychedelic use in Europe</a:t>
            </a:r>
          </a:p>
          <a:p>
            <a:pPr>
              <a:lnSpc>
                <a:spcPct val="90000"/>
              </a:lnSpc>
            </a:pPr>
            <a:endParaRPr lang="en-US"/>
          </a:p>
        </p:txBody>
      </p:sp>
      <p:sp>
        <p:nvSpPr>
          <p:cNvPr id="3" name="TextBox 2">
            <a:extLst>
              <a:ext uri="{FF2B5EF4-FFF2-40B4-BE49-F238E27FC236}">
                <a16:creationId xmlns:a16="http://schemas.microsoft.com/office/drawing/2014/main" xmlns="" id="{01670EED-704E-4BD2-8F05-A68DBF5C2874}"/>
              </a:ext>
            </a:extLst>
          </p:cNvPr>
          <p:cNvSpPr txBox="1"/>
          <p:nvPr/>
        </p:nvSpPr>
        <p:spPr>
          <a:xfrm>
            <a:off x="5180426" y="3395466"/>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Bradshaw Rock Art</a:t>
            </a:r>
            <a:endParaRPr lang="en-US"/>
          </a:p>
        </p:txBody>
      </p:sp>
      <p:sp>
        <p:nvSpPr>
          <p:cNvPr id="4" name="TextBox 3">
            <a:extLst>
              <a:ext uri="{FF2B5EF4-FFF2-40B4-BE49-F238E27FC236}">
                <a16:creationId xmlns:a16="http://schemas.microsoft.com/office/drawing/2014/main" xmlns="" id="{B222EBDD-381F-4277-AEA4-F00F18B86718}"/>
              </a:ext>
            </a:extLst>
          </p:cNvPr>
          <p:cNvSpPr txBox="1"/>
          <p:nvPr/>
        </p:nvSpPr>
        <p:spPr>
          <a:xfrm>
            <a:off x="1095766" y="1481985"/>
            <a:ext cx="33068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Selva </a:t>
            </a:r>
            <a:r>
              <a:rPr lang="en-US" sz="2400" err="1">
                <a:ea typeface="+mn-lt"/>
                <a:cs typeface="+mn-lt"/>
              </a:rPr>
              <a:t>Pascuala</a:t>
            </a:r>
            <a:r>
              <a:rPr lang="en-US" sz="2400">
                <a:ea typeface="+mn-lt"/>
                <a:cs typeface="+mn-lt"/>
              </a:rPr>
              <a:t>, Spain</a:t>
            </a:r>
            <a:endParaRPr lang="en-US" sz="2400"/>
          </a:p>
        </p:txBody>
      </p:sp>
      <p:pic>
        <p:nvPicPr>
          <p:cNvPr id="6" name="Picture 7" descr="A picture containing cake, sitting, food, cheese&#10;&#10;Description automatically generated">
            <a:extLst>
              <a:ext uri="{FF2B5EF4-FFF2-40B4-BE49-F238E27FC236}">
                <a16:creationId xmlns:a16="http://schemas.microsoft.com/office/drawing/2014/main" xmlns="" id="{C3BAFF00-E923-4E94-9DFB-1AB442EF542A}"/>
              </a:ext>
            </a:extLst>
          </p:cNvPr>
          <p:cNvPicPr>
            <a:picLocks noChangeAspect="1"/>
          </p:cNvPicPr>
          <p:nvPr/>
        </p:nvPicPr>
        <p:blipFill>
          <a:blip r:embed="rId3" cstate="print"/>
          <a:stretch>
            <a:fillRect/>
          </a:stretch>
        </p:blipFill>
        <p:spPr>
          <a:xfrm>
            <a:off x="810016" y="4403184"/>
            <a:ext cx="3432131" cy="1872071"/>
          </a:xfrm>
          <a:prstGeom prst="rect">
            <a:avLst/>
          </a:prstGeom>
        </p:spPr>
      </p:pic>
    </p:spTree>
    <p:extLst>
      <p:ext uri="{BB962C8B-B14F-4D97-AF65-F5344CB8AC3E}">
        <p14:creationId xmlns:p14="http://schemas.microsoft.com/office/powerpoint/2010/main" xmlns="" val="62140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904E76F-9D6B-4AD0-A489-B2F2AEA46C52}"/>
              </a:ext>
            </a:extLst>
          </p:cNvPr>
          <p:cNvSpPr>
            <a:spLocks noGrp="1"/>
          </p:cNvSpPr>
          <p:nvPr>
            <p:ph type="title"/>
          </p:nvPr>
        </p:nvSpPr>
        <p:spPr/>
        <p:txBody>
          <a:bodyPr vert="horz" lIns="91440" tIns="45720" rIns="91440" bIns="45720" rtlCol="0" anchor="ctr">
            <a:normAutofit/>
          </a:bodyPr>
          <a:lstStyle/>
          <a:p>
            <a:pPr defTabSz="914400"/>
            <a:r>
              <a:rPr lang="en-US" sz="5400"/>
              <a:t>Soma/Amrita</a:t>
            </a:r>
          </a:p>
        </p:txBody>
      </p:sp>
      <p:pic>
        <p:nvPicPr>
          <p:cNvPr id="9" name="Picture Placeholder 8" descr="A picture containing painted, table, elephant, blue&#10;&#10;Description automatically generated">
            <a:extLst>
              <a:ext uri="{FF2B5EF4-FFF2-40B4-BE49-F238E27FC236}">
                <a16:creationId xmlns:a16="http://schemas.microsoft.com/office/drawing/2014/main" xmlns="" id="{51EBDC02-3196-4AD8-92D3-BE5D4ADE71F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xmlns="" val="0"/>
              </a:ext>
            </a:extLst>
          </a:blip>
          <a:stretch/>
        </p:blipFill>
        <p:spPr>
          <a:xfrm>
            <a:off x="1281113" y="1881981"/>
            <a:ext cx="2886075" cy="4238625"/>
          </a:xfrm>
          <a:prstGeom prst="rect">
            <a:avLst/>
          </a:prstGeom>
        </p:spPr>
      </p:pic>
      <p:sp>
        <p:nvSpPr>
          <p:cNvPr id="7" name="Text Placeholder 6">
            <a:extLst>
              <a:ext uri="{FF2B5EF4-FFF2-40B4-BE49-F238E27FC236}">
                <a16:creationId xmlns:a16="http://schemas.microsoft.com/office/drawing/2014/main" xmlns="" id="{88BC5A34-E6D1-4CC9-96D9-FF84F7A182AB}"/>
              </a:ext>
            </a:extLst>
          </p:cNvPr>
          <p:cNvSpPr>
            <a:spLocks noGrp="1"/>
          </p:cNvSpPr>
          <p:nvPr>
            <p:ph sz="half" idx="2"/>
          </p:nvPr>
        </p:nvSpPr>
        <p:spPr>
          <a:xfrm>
            <a:off x="4739880" y="1825625"/>
            <a:ext cx="4099059" cy="4351338"/>
          </a:xfrm>
        </p:spPr>
        <p:txBody>
          <a:bodyPr vert="horz" lIns="91440" tIns="45720" rIns="91440" bIns="45720" rtlCol="0" anchor="t">
            <a:normAutofit/>
          </a:bodyPr>
          <a:lstStyle/>
          <a:p>
            <a:pPr defTabSz="914400"/>
            <a:endParaRPr lang="en-US" sz="20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defTabSz="914400"/>
            <a:r>
              <a:rPr lang="en-US" sz="2000">
                <a:ea typeface="+mn-lt"/>
                <a:cs typeface="+mn-lt"/>
              </a:rPr>
              <a:t>“We drank soma, we became immortal, we came to the light, we found gods.”</a:t>
            </a:r>
            <a:endParaRPr lang="en-US"/>
          </a:p>
          <a:p>
            <a:pPr marL="0" indent="0" defTabSz="914400">
              <a:buNone/>
            </a:pPr>
            <a:r>
              <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1800">
                <a:ea typeface="+mn-lt"/>
                <a:cs typeface="+mn-lt"/>
              </a:rPr>
              <a:t>Rig Veda, Hindu  scripture</a:t>
            </a:r>
          </a:p>
          <a:p>
            <a:pPr marL="0" indent="0" defTabSz="914400">
              <a:buNone/>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defTabSz="914400"/>
            <a:r>
              <a:rPr lang="en-US" sz="1800"/>
              <a:t>Soma and Amrita are both consumable drinks mentioned in Hindu and Buddhist texts. Arguments can be made that both were originally hallucinogenic</a:t>
            </a:r>
            <a:endParaRPr lang="en-US" sz="18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defTabSz="914400"/>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xmlns="" val="267409095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2D9317A6DF764BB197912EACBE1104" ma:contentTypeVersion="13" ma:contentTypeDescription="Create a new document." ma:contentTypeScope="" ma:versionID="fed2d70bf1d7b649e09dd1a82ac66530">
  <xsd:schema xmlns:xsd="http://www.w3.org/2001/XMLSchema" xmlns:xs="http://www.w3.org/2001/XMLSchema" xmlns:p="http://schemas.microsoft.com/office/2006/metadata/properties" xmlns:ns3="daec37c2-b881-4b8d-891a-4933d4f11e15" xmlns:ns4="561235b7-1dba-402b-8d23-7c129daeba6c" targetNamespace="http://schemas.microsoft.com/office/2006/metadata/properties" ma:root="true" ma:fieldsID="2c64cf7ebe9b9a5c5db883a574a935b3" ns3:_="" ns4:_="">
    <xsd:import namespace="daec37c2-b881-4b8d-891a-4933d4f11e15"/>
    <xsd:import namespace="561235b7-1dba-402b-8d23-7c129daeba6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c37c2-b881-4b8d-891a-4933d4f11e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1235b7-1dba-402b-8d23-7c129daeba6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E7F05A-178C-4EAC-A9EB-DC4701118300}">
  <ds:schemaRefs>
    <ds:schemaRef ds:uri="http://schemas.microsoft.com/sharepoint/v3/contenttype/forms"/>
  </ds:schemaRefs>
</ds:datastoreItem>
</file>

<file path=customXml/itemProps2.xml><?xml version="1.0" encoding="utf-8"?>
<ds:datastoreItem xmlns:ds="http://schemas.openxmlformats.org/officeDocument/2006/customXml" ds:itemID="{DDA2BDB0-CBC0-43B6-A59A-CD4E4B955F51}">
  <ds:schemaRefs>
    <ds:schemaRef ds:uri="561235b7-1dba-402b-8d23-7c129daeba6c"/>
    <ds:schemaRef ds:uri="daec37c2-b881-4b8d-891a-4933d4f11e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D30D71-EE04-40AF-B5A0-9FE020F11E4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2651</Words>
  <Application>Microsoft Office PowerPoint</Application>
  <PresentationFormat>On-screen Show (4:3)</PresentationFormat>
  <Paragraphs>455</Paragraphs>
  <Slides>68</Slides>
  <Notes>15</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Depth</vt:lpstr>
      <vt:lpstr>Depth</vt:lpstr>
      <vt:lpstr>Brian Pilecki, Ph.D. Gregory Wells, Ph.D. Nathan Gates, MA, LCPC</vt:lpstr>
      <vt:lpstr>Disclosures</vt:lpstr>
      <vt:lpstr>Outline of Workshop</vt:lpstr>
      <vt:lpstr>Part 1: Introduction to Psychedelic Assisted Therapy</vt:lpstr>
      <vt:lpstr>HAVE YOU USED:     </vt:lpstr>
      <vt:lpstr>What is Psychedelic Experiencing?</vt:lpstr>
      <vt:lpstr>Psychedelics are Weird</vt:lpstr>
      <vt:lpstr>Prehistory</vt:lpstr>
      <vt:lpstr>Soma/Amrita</vt:lpstr>
      <vt:lpstr>CHAVIN Peru, 2000-1000 BCE</vt:lpstr>
      <vt:lpstr>Eleusinian Mysteries Athens, 700 BCE</vt:lpstr>
      <vt:lpstr>Maria Sabina and Shamanism</vt:lpstr>
      <vt:lpstr>Modern Religious Use</vt:lpstr>
      <vt:lpstr>The west discovers psychedelics</vt:lpstr>
      <vt:lpstr>Cultural Elite</vt:lpstr>
      <vt:lpstr>Psychiatry, Psychology and Self-Help</vt:lpstr>
      <vt:lpstr>Scientific Research​ During Second Wave</vt:lpstr>
      <vt:lpstr>Early Scientific Models of Psychedelic Action Emerging from research during the ‘50’s, ‘60’s &amp; ‘70”s</vt:lpstr>
      <vt:lpstr>COUNTER CULTURE</vt:lpstr>
      <vt:lpstr>Slide 20</vt:lpstr>
      <vt:lpstr>The War on Drugs</vt:lpstr>
      <vt:lpstr>Controlled Substances Act (1970)</vt:lpstr>
      <vt:lpstr>Isn't the DEA classification scheme based on Scientific Data?  </vt:lpstr>
      <vt:lpstr>The Psychedelic Renaissance</vt:lpstr>
      <vt:lpstr>Slide 25</vt:lpstr>
      <vt:lpstr>Historical Contexts</vt:lpstr>
      <vt:lpstr>Functional Contextualism                                                        </vt:lpstr>
      <vt:lpstr>Essential Acknowledgments</vt:lpstr>
      <vt:lpstr>Part 2: ACT-Based Harm Reduction Therapy for the Use of Psychedelics</vt:lpstr>
      <vt:lpstr>Psychedelic Harm Reduction and Integration in Current Clinical Practice</vt:lpstr>
      <vt:lpstr>Preparation in Current Clinical Practice: Harm Reduction</vt:lpstr>
      <vt:lpstr>What ACT Tools can I Bring to Harm Reduction for Psychedelic Preparation?</vt:lpstr>
      <vt:lpstr>ACT-Based Harm Reduction in Psychotherapy for Psychedelics  </vt:lpstr>
      <vt:lpstr>ACT-Based Harm Reduction in Psychotherapy for Psychedelics  </vt:lpstr>
      <vt:lpstr>ACT-Based Harm Reduction in Psychotherapy for Psychedelics</vt:lpstr>
      <vt:lpstr>ACT-Based Harm Reduction in Psychotherapy for Psychedelics</vt:lpstr>
      <vt:lpstr>ACT-Based Harm Reduction in Psychotherapy for Psychedelics:  If planning to use psychedelics</vt:lpstr>
      <vt:lpstr>Discussing Risk , Benefits, and Options With Clients</vt:lpstr>
      <vt:lpstr>Discussing Risk with Clients</vt:lpstr>
      <vt:lpstr>Discussing Risk with Clients</vt:lpstr>
      <vt:lpstr>Options for Clients Who Want a Psychedelic Experience</vt:lpstr>
      <vt:lpstr>Options for Clients Who Want a Psychedelic Experience</vt:lpstr>
      <vt:lpstr>Discussing Benefits with Clients: Write Down Your Answer</vt:lpstr>
      <vt:lpstr>Discussing Benefits with Clients</vt:lpstr>
      <vt:lpstr>Part 3: ACT-Based Integration Therapy for the Use of Psychedelics</vt:lpstr>
      <vt:lpstr>Goals of Psychedelic Therapy</vt:lpstr>
      <vt:lpstr>But how does it work?</vt:lpstr>
      <vt:lpstr>What is Integration?</vt:lpstr>
      <vt:lpstr>Psychedelic Integration</vt:lpstr>
      <vt:lpstr>Major Goals of Integration</vt:lpstr>
      <vt:lpstr>Integration Challenges</vt:lpstr>
      <vt:lpstr>R A P I D     R E L A P S E</vt:lpstr>
      <vt:lpstr>Zig-zagging</vt:lpstr>
      <vt:lpstr>The Therapeutic Bends</vt:lpstr>
      <vt:lpstr>“Dropping the Ball” / Insufficient Follow-up</vt:lpstr>
      <vt:lpstr>SPIRITUAL BYPASS</vt:lpstr>
      <vt:lpstr>FLIGHT INTO HEALTH</vt:lpstr>
      <vt:lpstr>Unanticipated Feelings &amp; Memories</vt:lpstr>
      <vt:lpstr>Slide 59</vt:lpstr>
      <vt:lpstr>Slide 60</vt:lpstr>
      <vt:lpstr>Slide 61</vt:lpstr>
      <vt:lpstr>Slide 62</vt:lpstr>
      <vt:lpstr>Client Wisdom</vt:lpstr>
      <vt:lpstr>Client Wisdom</vt:lpstr>
      <vt:lpstr>Break-Out Rooms</vt:lpstr>
      <vt:lpstr>Part 4: Questions and Discussion</vt:lpstr>
      <vt:lpstr>Additional Training</vt:lpstr>
      <vt:lpstr>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Brian Pilecki, Ph.D. Gregory Wells, PhD. Nathan Gates, MA, LCPC</dc:title>
  <dc:creator>Brian Pilecki</dc:creator>
  <cp:lastModifiedBy>Brian</cp:lastModifiedBy>
  <cp:revision>2</cp:revision>
  <dcterms:created xsi:type="dcterms:W3CDTF">2020-06-27T18:30:52Z</dcterms:created>
  <dcterms:modified xsi:type="dcterms:W3CDTF">2020-07-18T21:04:34Z</dcterms:modified>
</cp:coreProperties>
</file>